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7"/>
  </p:notesMasterIdLst>
  <p:sldIdLst>
    <p:sldId id="325" r:id="rId4"/>
    <p:sldId id="324" r:id="rId5"/>
    <p:sldId id="279" r:id="rId6"/>
    <p:sldId id="308" r:id="rId7"/>
    <p:sldId id="311" r:id="rId8"/>
    <p:sldId id="321" r:id="rId9"/>
    <p:sldId id="326" r:id="rId10"/>
    <p:sldId id="277" r:id="rId11"/>
    <p:sldId id="313" r:id="rId12"/>
    <p:sldId id="278" r:id="rId13"/>
    <p:sldId id="314" r:id="rId14"/>
    <p:sldId id="319" r:id="rId15"/>
    <p:sldId id="318" r:id="rId16"/>
    <p:sldId id="328" r:id="rId17"/>
    <p:sldId id="327" r:id="rId18"/>
    <p:sldId id="330" r:id="rId19"/>
    <p:sldId id="256" r:id="rId20"/>
    <p:sldId id="331" r:id="rId21"/>
    <p:sldId id="329" r:id="rId22"/>
    <p:sldId id="317" r:id="rId23"/>
    <p:sldId id="332" r:id="rId24"/>
    <p:sldId id="333" r:id="rId25"/>
    <p:sldId id="33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836DCEA-4350-4542-8CF1-2C416BC964FB}">
          <p14:sldIdLst>
            <p14:sldId id="325"/>
            <p14:sldId id="324"/>
            <p14:sldId id="279"/>
            <p14:sldId id="308"/>
            <p14:sldId id="311"/>
            <p14:sldId id="321"/>
            <p14:sldId id="326"/>
            <p14:sldId id="277"/>
            <p14:sldId id="313"/>
            <p14:sldId id="278"/>
            <p14:sldId id="314"/>
            <p14:sldId id="319"/>
            <p14:sldId id="318"/>
            <p14:sldId id="328"/>
            <p14:sldId id="327"/>
            <p14:sldId id="330"/>
            <p14:sldId id="256"/>
            <p14:sldId id="331"/>
            <p14:sldId id="329"/>
            <p14:sldId id="317"/>
            <p14:sldId id="332"/>
            <p14:sldId id="333"/>
            <p14:sldId id="33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63C8B5-559E-4F7C-AEAE-544A15E13554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6439F9A-1903-416B-BE4A-D27246F21512}">
      <dgm:prSet/>
      <dgm:spPr/>
      <dgm:t>
        <a:bodyPr/>
        <a:lstStyle/>
        <a:p>
          <a:r>
            <a:rPr lang="en-US" b="1"/>
            <a:t>Masses celebrated: 3168</a:t>
          </a:r>
          <a:endParaRPr lang="en-US"/>
        </a:p>
      </dgm:t>
    </dgm:pt>
    <dgm:pt modelId="{ECE72192-82C5-4E0E-831D-E4172D251F90}" type="parTrans" cxnId="{E7A10ED6-D2C3-4A94-A134-F001A37166FE}">
      <dgm:prSet/>
      <dgm:spPr/>
      <dgm:t>
        <a:bodyPr/>
        <a:lstStyle/>
        <a:p>
          <a:endParaRPr lang="en-US"/>
        </a:p>
      </dgm:t>
    </dgm:pt>
    <dgm:pt modelId="{97A9DDFF-92DE-4894-915F-0F29369372B4}" type="sibTrans" cxnId="{E7A10ED6-D2C3-4A94-A134-F001A37166FE}">
      <dgm:prSet/>
      <dgm:spPr/>
      <dgm:t>
        <a:bodyPr/>
        <a:lstStyle/>
        <a:p>
          <a:endParaRPr lang="en-US"/>
        </a:p>
      </dgm:t>
    </dgm:pt>
    <dgm:pt modelId="{7F24D4F3-F317-48E9-B6FA-1660109965AA}">
      <dgm:prSet/>
      <dgm:spPr/>
      <dgm:t>
        <a:bodyPr/>
        <a:lstStyle/>
        <a:p>
          <a:r>
            <a:rPr lang="en-US" b="1"/>
            <a:t>Baptisms: 597</a:t>
          </a:r>
          <a:endParaRPr lang="en-US"/>
        </a:p>
      </dgm:t>
    </dgm:pt>
    <dgm:pt modelId="{4759164B-32B1-438F-9538-21795F32C639}" type="parTrans" cxnId="{F90A3E6C-142C-4372-9161-7BCFF6EA03E8}">
      <dgm:prSet/>
      <dgm:spPr/>
      <dgm:t>
        <a:bodyPr/>
        <a:lstStyle/>
        <a:p>
          <a:endParaRPr lang="en-US"/>
        </a:p>
      </dgm:t>
    </dgm:pt>
    <dgm:pt modelId="{833D97E7-A260-4AB7-8AC8-B32478C252EE}" type="sibTrans" cxnId="{F90A3E6C-142C-4372-9161-7BCFF6EA03E8}">
      <dgm:prSet/>
      <dgm:spPr/>
      <dgm:t>
        <a:bodyPr/>
        <a:lstStyle/>
        <a:p>
          <a:endParaRPr lang="en-US"/>
        </a:p>
      </dgm:t>
    </dgm:pt>
    <dgm:pt modelId="{0A2B177E-5F7E-4720-A9FA-ED3B62C02162}">
      <dgm:prSet/>
      <dgm:spPr/>
      <dgm:t>
        <a:bodyPr/>
        <a:lstStyle/>
        <a:p>
          <a:r>
            <a:rPr lang="en-US" b="1"/>
            <a:t>Weddings: 107</a:t>
          </a:r>
          <a:endParaRPr lang="en-US"/>
        </a:p>
      </dgm:t>
    </dgm:pt>
    <dgm:pt modelId="{96F4DF5C-6C00-4AE0-8455-DD1D93591D88}" type="parTrans" cxnId="{FE4278AE-2EC7-47BD-BD13-D5EF468EBC48}">
      <dgm:prSet/>
      <dgm:spPr/>
      <dgm:t>
        <a:bodyPr/>
        <a:lstStyle/>
        <a:p>
          <a:endParaRPr lang="en-US"/>
        </a:p>
      </dgm:t>
    </dgm:pt>
    <dgm:pt modelId="{0A434EA7-6A12-47BE-B925-D152FB7FFF74}" type="sibTrans" cxnId="{FE4278AE-2EC7-47BD-BD13-D5EF468EBC48}">
      <dgm:prSet/>
      <dgm:spPr/>
      <dgm:t>
        <a:bodyPr/>
        <a:lstStyle/>
        <a:p>
          <a:endParaRPr lang="en-US"/>
        </a:p>
      </dgm:t>
    </dgm:pt>
    <dgm:pt modelId="{5BC47AA2-9FAA-46E8-AF3A-36A169A9803F}">
      <dgm:prSet/>
      <dgm:spPr/>
      <dgm:t>
        <a:bodyPr/>
        <a:lstStyle/>
        <a:p>
          <a:r>
            <a:rPr lang="en-US" b="1"/>
            <a:t>Hours in Confession:1397</a:t>
          </a:r>
          <a:endParaRPr lang="en-US"/>
        </a:p>
      </dgm:t>
    </dgm:pt>
    <dgm:pt modelId="{843C8A09-755A-4A79-BE6D-90C0F9181A99}" type="parTrans" cxnId="{650489AA-0EC9-454B-A510-BBDF3100DDB4}">
      <dgm:prSet/>
      <dgm:spPr/>
      <dgm:t>
        <a:bodyPr/>
        <a:lstStyle/>
        <a:p>
          <a:endParaRPr lang="en-US"/>
        </a:p>
      </dgm:t>
    </dgm:pt>
    <dgm:pt modelId="{8B8D3165-4B0E-4EA3-AC53-E02FB7513F75}" type="sibTrans" cxnId="{650489AA-0EC9-454B-A510-BBDF3100DDB4}">
      <dgm:prSet/>
      <dgm:spPr/>
      <dgm:t>
        <a:bodyPr/>
        <a:lstStyle/>
        <a:p>
          <a:endParaRPr lang="en-US"/>
        </a:p>
      </dgm:t>
    </dgm:pt>
    <dgm:pt modelId="{DE5CF9F3-ABC4-4303-A445-D3C09052B05D}">
      <dgm:prSet/>
      <dgm:spPr/>
      <dgm:t>
        <a:bodyPr/>
        <a:lstStyle/>
        <a:p>
          <a:r>
            <a:rPr lang="en-US" b="1"/>
            <a:t>Anointings of the sick: 956</a:t>
          </a:r>
          <a:endParaRPr lang="en-US"/>
        </a:p>
      </dgm:t>
    </dgm:pt>
    <dgm:pt modelId="{9093D355-1CAD-45FB-9622-F8F474AF7445}" type="parTrans" cxnId="{C06FFFC2-C50F-4416-8236-DA8F733934B1}">
      <dgm:prSet/>
      <dgm:spPr/>
      <dgm:t>
        <a:bodyPr/>
        <a:lstStyle/>
        <a:p>
          <a:endParaRPr lang="en-US"/>
        </a:p>
      </dgm:t>
    </dgm:pt>
    <dgm:pt modelId="{45A803AF-72AB-4B0D-912B-376DEA35EF94}" type="sibTrans" cxnId="{C06FFFC2-C50F-4416-8236-DA8F733934B1}">
      <dgm:prSet/>
      <dgm:spPr/>
      <dgm:t>
        <a:bodyPr/>
        <a:lstStyle/>
        <a:p>
          <a:endParaRPr lang="en-US"/>
        </a:p>
      </dgm:t>
    </dgm:pt>
    <dgm:pt modelId="{D409C63E-2FD0-4D4A-9175-DB8ECBD4542A}" type="pres">
      <dgm:prSet presAssocID="{C363C8B5-559E-4F7C-AEAE-544A15E13554}" presName="linear" presStyleCnt="0">
        <dgm:presLayoutVars>
          <dgm:animLvl val="lvl"/>
          <dgm:resizeHandles val="exact"/>
        </dgm:presLayoutVars>
      </dgm:prSet>
      <dgm:spPr/>
    </dgm:pt>
    <dgm:pt modelId="{8788849D-3BAD-4A39-ADEF-CAB8C20210F2}" type="pres">
      <dgm:prSet presAssocID="{36439F9A-1903-416B-BE4A-D27246F2151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55FB4CC-9064-45C7-BECE-5EBF7A24ACC2}" type="pres">
      <dgm:prSet presAssocID="{97A9DDFF-92DE-4894-915F-0F29369372B4}" presName="spacer" presStyleCnt="0"/>
      <dgm:spPr/>
    </dgm:pt>
    <dgm:pt modelId="{7EF15A48-FCA8-462F-A3BD-B3939E3C5B5A}" type="pres">
      <dgm:prSet presAssocID="{7F24D4F3-F317-48E9-B6FA-1660109965A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45AB243-AA61-4D4B-8EBF-B5F9398F167A}" type="pres">
      <dgm:prSet presAssocID="{833D97E7-A260-4AB7-8AC8-B32478C252EE}" presName="spacer" presStyleCnt="0"/>
      <dgm:spPr/>
    </dgm:pt>
    <dgm:pt modelId="{B6A55D67-8C10-4E85-A7BB-8B7287AE4A5A}" type="pres">
      <dgm:prSet presAssocID="{0A2B177E-5F7E-4720-A9FA-ED3B62C0216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A830B24-F42C-4533-8C21-485F23F53950}" type="pres">
      <dgm:prSet presAssocID="{0A434EA7-6A12-47BE-B925-D152FB7FFF74}" presName="spacer" presStyleCnt="0"/>
      <dgm:spPr/>
    </dgm:pt>
    <dgm:pt modelId="{9757C536-F970-4D54-8F85-7435069FB0B0}" type="pres">
      <dgm:prSet presAssocID="{5BC47AA2-9FAA-46E8-AF3A-36A169A9803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1620A9B-B386-4106-AAE2-29A359E24881}" type="pres">
      <dgm:prSet presAssocID="{8B8D3165-4B0E-4EA3-AC53-E02FB7513F75}" presName="spacer" presStyleCnt="0"/>
      <dgm:spPr/>
    </dgm:pt>
    <dgm:pt modelId="{CF887686-E79F-4F66-971C-7DF729DADE71}" type="pres">
      <dgm:prSet presAssocID="{DE5CF9F3-ABC4-4303-A445-D3C09052B05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45B3A01-0592-4DB9-B3BF-8D9088706BBB}" type="presOf" srcId="{0A2B177E-5F7E-4720-A9FA-ED3B62C02162}" destId="{B6A55D67-8C10-4E85-A7BB-8B7287AE4A5A}" srcOrd="0" destOrd="0" presId="urn:microsoft.com/office/officeart/2005/8/layout/vList2"/>
    <dgm:cxn modelId="{E44FEE45-509C-4158-A99E-C4D78A13C2DD}" type="presOf" srcId="{36439F9A-1903-416B-BE4A-D27246F21512}" destId="{8788849D-3BAD-4A39-ADEF-CAB8C20210F2}" srcOrd="0" destOrd="0" presId="urn:microsoft.com/office/officeart/2005/8/layout/vList2"/>
    <dgm:cxn modelId="{F90A3E6C-142C-4372-9161-7BCFF6EA03E8}" srcId="{C363C8B5-559E-4F7C-AEAE-544A15E13554}" destId="{7F24D4F3-F317-48E9-B6FA-1660109965AA}" srcOrd="1" destOrd="0" parTransId="{4759164B-32B1-438F-9538-21795F32C639}" sibTransId="{833D97E7-A260-4AB7-8AC8-B32478C252EE}"/>
    <dgm:cxn modelId="{58E61081-8DE1-41D6-8557-036750FED394}" type="presOf" srcId="{7F24D4F3-F317-48E9-B6FA-1660109965AA}" destId="{7EF15A48-FCA8-462F-A3BD-B3939E3C5B5A}" srcOrd="0" destOrd="0" presId="urn:microsoft.com/office/officeart/2005/8/layout/vList2"/>
    <dgm:cxn modelId="{C623A895-C6A3-4494-9DA0-57A2BC5B6E65}" type="presOf" srcId="{DE5CF9F3-ABC4-4303-A445-D3C09052B05D}" destId="{CF887686-E79F-4F66-971C-7DF729DADE71}" srcOrd="0" destOrd="0" presId="urn:microsoft.com/office/officeart/2005/8/layout/vList2"/>
    <dgm:cxn modelId="{650489AA-0EC9-454B-A510-BBDF3100DDB4}" srcId="{C363C8B5-559E-4F7C-AEAE-544A15E13554}" destId="{5BC47AA2-9FAA-46E8-AF3A-36A169A9803F}" srcOrd="3" destOrd="0" parTransId="{843C8A09-755A-4A79-BE6D-90C0F9181A99}" sibTransId="{8B8D3165-4B0E-4EA3-AC53-E02FB7513F75}"/>
    <dgm:cxn modelId="{FE4278AE-2EC7-47BD-BD13-D5EF468EBC48}" srcId="{C363C8B5-559E-4F7C-AEAE-544A15E13554}" destId="{0A2B177E-5F7E-4720-A9FA-ED3B62C02162}" srcOrd="2" destOrd="0" parTransId="{96F4DF5C-6C00-4AE0-8455-DD1D93591D88}" sibTransId="{0A434EA7-6A12-47BE-B925-D152FB7FFF74}"/>
    <dgm:cxn modelId="{0D0976B5-3FDD-4E82-8E01-3DA538042069}" type="presOf" srcId="{C363C8B5-559E-4F7C-AEAE-544A15E13554}" destId="{D409C63E-2FD0-4D4A-9175-DB8ECBD4542A}" srcOrd="0" destOrd="0" presId="urn:microsoft.com/office/officeart/2005/8/layout/vList2"/>
    <dgm:cxn modelId="{C06FFFC2-C50F-4416-8236-DA8F733934B1}" srcId="{C363C8B5-559E-4F7C-AEAE-544A15E13554}" destId="{DE5CF9F3-ABC4-4303-A445-D3C09052B05D}" srcOrd="4" destOrd="0" parTransId="{9093D355-1CAD-45FB-9622-F8F474AF7445}" sibTransId="{45A803AF-72AB-4B0D-912B-376DEA35EF94}"/>
    <dgm:cxn modelId="{63804ED4-0C15-4906-8E7A-0833F00AF218}" type="presOf" srcId="{5BC47AA2-9FAA-46E8-AF3A-36A169A9803F}" destId="{9757C536-F970-4D54-8F85-7435069FB0B0}" srcOrd="0" destOrd="0" presId="urn:microsoft.com/office/officeart/2005/8/layout/vList2"/>
    <dgm:cxn modelId="{E7A10ED6-D2C3-4A94-A134-F001A37166FE}" srcId="{C363C8B5-559E-4F7C-AEAE-544A15E13554}" destId="{36439F9A-1903-416B-BE4A-D27246F21512}" srcOrd="0" destOrd="0" parTransId="{ECE72192-82C5-4E0E-831D-E4172D251F90}" sibTransId="{97A9DDFF-92DE-4894-915F-0F29369372B4}"/>
    <dgm:cxn modelId="{B74036CD-0667-4B55-8834-5C1BD775C307}" type="presParOf" srcId="{D409C63E-2FD0-4D4A-9175-DB8ECBD4542A}" destId="{8788849D-3BAD-4A39-ADEF-CAB8C20210F2}" srcOrd="0" destOrd="0" presId="urn:microsoft.com/office/officeart/2005/8/layout/vList2"/>
    <dgm:cxn modelId="{685F18DC-428F-4853-A18F-39012BACAA90}" type="presParOf" srcId="{D409C63E-2FD0-4D4A-9175-DB8ECBD4542A}" destId="{A55FB4CC-9064-45C7-BECE-5EBF7A24ACC2}" srcOrd="1" destOrd="0" presId="urn:microsoft.com/office/officeart/2005/8/layout/vList2"/>
    <dgm:cxn modelId="{E665D94D-F928-4176-B250-713EDAF1D7A3}" type="presParOf" srcId="{D409C63E-2FD0-4D4A-9175-DB8ECBD4542A}" destId="{7EF15A48-FCA8-462F-A3BD-B3939E3C5B5A}" srcOrd="2" destOrd="0" presId="urn:microsoft.com/office/officeart/2005/8/layout/vList2"/>
    <dgm:cxn modelId="{E886E177-6D7B-42B9-BAA3-BA0EE624173A}" type="presParOf" srcId="{D409C63E-2FD0-4D4A-9175-DB8ECBD4542A}" destId="{A45AB243-AA61-4D4B-8EBF-B5F9398F167A}" srcOrd="3" destOrd="0" presId="urn:microsoft.com/office/officeart/2005/8/layout/vList2"/>
    <dgm:cxn modelId="{14F4CAD8-619C-41CB-AA9F-EAF21908DD1C}" type="presParOf" srcId="{D409C63E-2FD0-4D4A-9175-DB8ECBD4542A}" destId="{B6A55D67-8C10-4E85-A7BB-8B7287AE4A5A}" srcOrd="4" destOrd="0" presId="urn:microsoft.com/office/officeart/2005/8/layout/vList2"/>
    <dgm:cxn modelId="{F6118671-A59F-4AD5-9011-D642AC482F3A}" type="presParOf" srcId="{D409C63E-2FD0-4D4A-9175-DB8ECBD4542A}" destId="{9A830B24-F42C-4533-8C21-485F23F53950}" srcOrd="5" destOrd="0" presId="urn:microsoft.com/office/officeart/2005/8/layout/vList2"/>
    <dgm:cxn modelId="{A47468A8-7DB6-461E-A80D-ABCEC458F535}" type="presParOf" srcId="{D409C63E-2FD0-4D4A-9175-DB8ECBD4542A}" destId="{9757C536-F970-4D54-8F85-7435069FB0B0}" srcOrd="6" destOrd="0" presId="urn:microsoft.com/office/officeart/2005/8/layout/vList2"/>
    <dgm:cxn modelId="{D4CF3A69-03FD-40B8-A408-2A117E7D9A28}" type="presParOf" srcId="{D409C63E-2FD0-4D4A-9175-DB8ECBD4542A}" destId="{21620A9B-B386-4106-AAE2-29A359E24881}" srcOrd="7" destOrd="0" presId="urn:microsoft.com/office/officeart/2005/8/layout/vList2"/>
    <dgm:cxn modelId="{9A4843A0-B78C-4C48-ACCC-734710259CC5}" type="presParOf" srcId="{D409C63E-2FD0-4D4A-9175-DB8ECBD4542A}" destId="{CF887686-E79F-4F66-971C-7DF729DADE7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63C8B5-559E-4F7C-AEAE-544A15E13554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6439F9A-1903-416B-BE4A-D27246F21512}">
      <dgm:prSet/>
      <dgm:spPr/>
      <dgm:t>
        <a:bodyPr/>
        <a:lstStyle/>
        <a:p>
          <a:r>
            <a:rPr lang="en-US" dirty="0"/>
            <a:t>1. We are called to share the good news!</a:t>
          </a:r>
        </a:p>
      </dgm:t>
    </dgm:pt>
    <dgm:pt modelId="{ECE72192-82C5-4E0E-831D-E4172D251F90}" type="parTrans" cxnId="{E7A10ED6-D2C3-4A94-A134-F001A37166FE}">
      <dgm:prSet/>
      <dgm:spPr/>
      <dgm:t>
        <a:bodyPr/>
        <a:lstStyle/>
        <a:p>
          <a:endParaRPr lang="en-US"/>
        </a:p>
      </dgm:t>
    </dgm:pt>
    <dgm:pt modelId="{97A9DDFF-92DE-4894-915F-0F29369372B4}" type="sibTrans" cxnId="{E7A10ED6-D2C3-4A94-A134-F001A37166FE}">
      <dgm:prSet/>
      <dgm:spPr/>
      <dgm:t>
        <a:bodyPr/>
        <a:lstStyle/>
        <a:p>
          <a:endParaRPr lang="en-US"/>
        </a:p>
      </dgm:t>
    </dgm:pt>
    <dgm:pt modelId="{D409C63E-2FD0-4D4A-9175-DB8ECBD4542A}" type="pres">
      <dgm:prSet presAssocID="{C363C8B5-559E-4F7C-AEAE-544A15E13554}" presName="linear" presStyleCnt="0">
        <dgm:presLayoutVars>
          <dgm:animLvl val="lvl"/>
          <dgm:resizeHandles val="exact"/>
        </dgm:presLayoutVars>
      </dgm:prSet>
      <dgm:spPr/>
    </dgm:pt>
    <dgm:pt modelId="{8788849D-3BAD-4A39-ADEF-CAB8C20210F2}" type="pres">
      <dgm:prSet presAssocID="{36439F9A-1903-416B-BE4A-D27246F2151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44FEE45-509C-4158-A99E-C4D78A13C2DD}" type="presOf" srcId="{36439F9A-1903-416B-BE4A-D27246F21512}" destId="{8788849D-3BAD-4A39-ADEF-CAB8C20210F2}" srcOrd="0" destOrd="0" presId="urn:microsoft.com/office/officeart/2005/8/layout/vList2"/>
    <dgm:cxn modelId="{0D0976B5-3FDD-4E82-8E01-3DA538042069}" type="presOf" srcId="{C363C8B5-559E-4F7C-AEAE-544A15E13554}" destId="{D409C63E-2FD0-4D4A-9175-DB8ECBD4542A}" srcOrd="0" destOrd="0" presId="urn:microsoft.com/office/officeart/2005/8/layout/vList2"/>
    <dgm:cxn modelId="{E7A10ED6-D2C3-4A94-A134-F001A37166FE}" srcId="{C363C8B5-559E-4F7C-AEAE-544A15E13554}" destId="{36439F9A-1903-416B-BE4A-D27246F21512}" srcOrd="0" destOrd="0" parTransId="{ECE72192-82C5-4E0E-831D-E4172D251F90}" sibTransId="{97A9DDFF-92DE-4894-915F-0F29369372B4}"/>
    <dgm:cxn modelId="{B74036CD-0667-4B55-8834-5C1BD775C307}" type="presParOf" srcId="{D409C63E-2FD0-4D4A-9175-DB8ECBD4542A}" destId="{8788849D-3BAD-4A39-ADEF-CAB8C20210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63C8B5-559E-4F7C-AEAE-544A15E13554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6439F9A-1903-416B-BE4A-D27246F21512}">
      <dgm:prSet/>
      <dgm:spPr/>
      <dgm:t>
        <a:bodyPr/>
        <a:lstStyle/>
        <a:p>
          <a:r>
            <a:rPr lang="en-US" dirty="0"/>
            <a:t>2. We don’t know how long we are here on Earth</a:t>
          </a:r>
        </a:p>
      </dgm:t>
    </dgm:pt>
    <dgm:pt modelId="{ECE72192-82C5-4E0E-831D-E4172D251F90}" type="parTrans" cxnId="{E7A10ED6-D2C3-4A94-A134-F001A37166FE}">
      <dgm:prSet/>
      <dgm:spPr/>
      <dgm:t>
        <a:bodyPr/>
        <a:lstStyle/>
        <a:p>
          <a:endParaRPr lang="en-US"/>
        </a:p>
      </dgm:t>
    </dgm:pt>
    <dgm:pt modelId="{97A9DDFF-92DE-4894-915F-0F29369372B4}" type="sibTrans" cxnId="{E7A10ED6-D2C3-4A94-A134-F001A37166FE}">
      <dgm:prSet/>
      <dgm:spPr/>
      <dgm:t>
        <a:bodyPr/>
        <a:lstStyle/>
        <a:p>
          <a:endParaRPr lang="en-US"/>
        </a:p>
      </dgm:t>
    </dgm:pt>
    <dgm:pt modelId="{D409C63E-2FD0-4D4A-9175-DB8ECBD4542A}" type="pres">
      <dgm:prSet presAssocID="{C363C8B5-559E-4F7C-AEAE-544A15E13554}" presName="linear" presStyleCnt="0">
        <dgm:presLayoutVars>
          <dgm:animLvl val="lvl"/>
          <dgm:resizeHandles val="exact"/>
        </dgm:presLayoutVars>
      </dgm:prSet>
      <dgm:spPr/>
    </dgm:pt>
    <dgm:pt modelId="{8788849D-3BAD-4A39-ADEF-CAB8C20210F2}" type="pres">
      <dgm:prSet presAssocID="{36439F9A-1903-416B-BE4A-D27246F21512}" presName="parentText" presStyleLbl="node1" presStyleIdx="0" presStyleCnt="1" custLinFactNeighborX="0" custLinFactNeighborY="430">
        <dgm:presLayoutVars>
          <dgm:chMax val="0"/>
          <dgm:bulletEnabled val="1"/>
        </dgm:presLayoutVars>
      </dgm:prSet>
      <dgm:spPr/>
    </dgm:pt>
  </dgm:ptLst>
  <dgm:cxnLst>
    <dgm:cxn modelId="{E44FEE45-509C-4158-A99E-C4D78A13C2DD}" type="presOf" srcId="{36439F9A-1903-416B-BE4A-D27246F21512}" destId="{8788849D-3BAD-4A39-ADEF-CAB8C20210F2}" srcOrd="0" destOrd="0" presId="urn:microsoft.com/office/officeart/2005/8/layout/vList2"/>
    <dgm:cxn modelId="{0D0976B5-3FDD-4E82-8E01-3DA538042069}" type="presOf" srcId="{C363C8B5-559E-4F7C-AEAE-544A15E13554}" destId="{D409C63E-2FD0-4D4A-9175-DB8ECBD4542A}" srcOrd="0" destOrd="0" presId="urn:microsoft.com/office/officeart/2005/8/layout/vList2"/>
    <dgm:cxn modelId="{E7A10ED6-D2C3-4A94-A134-F001A37166FE}" srcId="{C363C8B5-559E-4F7C-AEAE-544A15E13554}" destId="{36439F9A-1903-416B-BE4A-D27246F21512}" srcOrd="0" destOrd="0" parTransId="{ECE72192-82C5-4E0E-831D-E4172D251F90}" sibTransId="{97A9DDFF-92DE-4894-915F-0F29369372B4}"/>
    <dgm:cxn modelId="{B74036CD-0667-4B55-8834-5C1BD775C307}" type="presParOf" srcId="{D409C63E-2FD0-4D4A-9175-DB8ECBD4542A}" destId="{8788849D-3BAD-4A39-ADEF-CAB8C20210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63C8B5-559E-4F7C-AEAE-544A15E13554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6439F9A-1903-416B-BE4A-D27246F21512}">
      <dgm:prSet/>
      <dgm:spPr/>
      <dgm:t>
        <a:bodyPr/>
        <a:lstStyle/>
        <a:p>
          <a:r>
            <a:rPr lang="en-US" dirty="0"/>
            <a:t>3. Our true home is HEAVEN!</a:t>
          </a:r>
        </a:p>
      </dgm:t>
    </dgm:pt>
    <dgm:pt modelId="{ECE72192-82C5-4E0E-831D-E4172D251F90}" type="parTrans" cxnId="{E7A10ED6-D2C3-4A94-A134-F001A37166FE}">
      <dgm:prSet/>
      <dgm:spPr/>
      <dgm:t>
        <a:bodyPr/>
        <a:lstStyle/>
        <a:p>
          <a:endParaRPr lang="en-US"/>
        </a:p>
      </dgm:t>
    </dgm:pt>
    <dgm:pt modelId="{97A9DDFF-92DE-4894-915F-0F29369372B4}" type="sibTrans" cxnId="{E7A10ED6-D2C3-4A94-A134-F001A37166FE}">
      <dgm:prSet/>
      <dgm:spPr/>
      <dgm:t>
        <a:bodyPr/>
        <a:lstStyle/>
        <a:p>
          <a:endParaRPr lang="en-US"/>
        </a:p>
      </dgm:t>
    </dgm:pt>
    <dgm:pt modelId="{D409C63E-2FD0-4D4A-9175-DB8ECBD4542A}" type="pres">
      <dgm:prSet presAssocID="{C363C8B5-559E-4F7C-AEAE-544A15E13554}" presName="linear" presStyleCnt="0">
        <dgm:presLayoutVars>
          <dgm:animLvl val="lvl"/>
          <dgm:resizeHandles val="exact"/>
        </dgm:presLayoutVars>
      </dgm:prSet>
      <dgm:spPr/>
    </dgm:pt>
    <dgm:pt modelId="{8788849D-3BAD-4A39-ADEF-CAB8C20210F2}" type="pres">
      <dgm:prSet presAssocID="{36439F9A-1903-416B-BE4A-D27246F21512}" presName="parentText" presStyleLbl="node1" presStyleIdx="0" presStyleCnt="1" custLinFactNeighborX="0" custLinFactNeighborY="430">
        <dgm:presLayoutVars>
          <dgm:chMax val="0"/>
          <dgm:bulletEnabled val="1"/>
        </dgm:presLayoutVars>
      </dgm:prSet>
      <dgm:spPr/>
    </dgm:pt>
  </dgm:ptLst>
  <dgm:cxnLst>
    <dgm:cxn modelId="{E44FEE45-509C-4158-A99E-C4D78A13C2DD}" type="presOf" srcId="{36439F9A-1903-416B-BE4A-D27246F21512}" destId="{8788849D-3BAD-4A39-ADEF-CAB8C20210F2}" srcOrd="0" destOrd="0" presId="urn:microsoft.com/office/officeart/2005/8/layout/vList2"/>
    <dgm:cxn modelId="{0D0976B5-3FDD-4E82-8E01-3DA538042069}" type="presOf" srcId="{C363C8B5-559E-4F7C-AEAE-544A15E13554}" destId="{D409C63E-2FD0-4D4A-9175-DB8ECBD4542A}" srcOrd="0" destOrd="0" presId="urn:microsoft.com/office/officeart/2005/8/layout/vList2"/>
    <dgm:cxn modelId="{E7A10ED6-D2C3-4A94-A134-F001A37166FE}" srcId="{C363C8B5-559E-4F7C-AEAE-544A15E13554}" destId="{36439F9A-1903-416B-BE4A-D27246F21512}" srcOrd="0" destOrd="0" parTransId="{ECE72192-82C5-4E0E-831D-E4172D251F90}" sibTransId="{97A9DDFF-92DE-4894-915F-0F29369372B4}"/>
    <dgm:cxn modelId="{B74036CD-0667-4B55-8834-5C1BD775C307}" type="presParOf" srcId="{D409C63E-2FD0-4D4A-9175-DB8ECBD4542A}" destId="{8788849D-3BAD-4A39-ADEF-CAB8C20210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8849D-3BAD-4A39-ADEF-CAB8C20210F2}">
      <dsp:nvSpPr>
        <dsp:cNvPr id="0" name=""/>
        <dsp:cNvSpPr/>
      </dsp:nvSpPr>
      <dsp:spPr>
        <a:xfrm>
          <a:off x="0" y="116645"/>
          <a:ext cx="6513603" cy="10313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/>
            <a:t>Masses celebrated: 3168</a:t>
          </a:r>
          <a:endParaRPr lang="en-US" sz="4300" kern="1200"/>
        </a:p>
      </dsp:txBody>
      <dsp:txXfrm>
        <a:off x="50347" y="166992"/>
        <a:ext cx="6412909" cy="930660"/>
      </dsp:txXfrm>
    </dsp:sp>
    <dsp:sp modelId="{7EF15A48-FCA8-462F-A3BD-B3939E3C5B5A}">
      <dsp:nvSpPr>
        <dsp:cNvPr id="0" name=""/>
        <dsp:cNvSpPr/>
      </dsp:nvSpPr>
      <dsp:spPr>
        <a:xfrm>
          <a:off x="0" y="1271840"/>
          <a:ext cx="6513603" cy="103135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/>
            <a:t>Baptisms: 597</a:t>
          </a:r>
          <a:endParaRPr lang="en-US" sz="4300" kern="1200"/>
        </a:p>
      </dsp:txBody>
      <dsp:txXfrm>
        <a:off x="50347" y="1322187"/>
        <a:ext cx="6412909" cy="930660"/>
      </dsp:txXfrm>
    </dsp:sp>
    <dsp:sp modelId="{B6A55D67-8C10-4E85-A7BB-8B7287AE4A5A}">
      <dsp:nvSpPr>
        <dsp:cNvPr id="0" name=""/>
        <dsp:cNvSpPr/>
      </dsp:nvSpPr>
      <dsp:spPr>
        <a:xfrm>
          <a:off x="0" y="2427035"/>
          <a:ext cx="6513603" cy="103135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/>
            <a:t>Weddings: 107</a:t>
          </a:r>
          <a:endParaRPr lang="en-US" sz="4300" kern="1200"/>
        </a:p>
      </dsp:txBody>
      <dsp:txXfrm>
        <a:off x="50347" y="2477382"/>
        <a:ext cx="6412909" cy="930660"/>
      </dsp:txXfrm>
    </dsp:sp>
    <dsp:sp modelId="{9757C536-F970-4D54-8F85-7435069FB0B0}">
      <dsp:nvSpPr>
        <dsp:cNvPr id="0" name=""/>
        <dsp:cNvSpPr/>
      </dsp:nvSpPr>
      <dsp:spPr>
        <a:xfrm>
          <a:off x="0" y="3582230"/>
          <a:ext cx="6513603" cy="103135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/>
            <a:t>Hours in Confession:1397</a:t>
          </a:r>
          <a:endParaRPr lang="en-US" sz="4300" kern="1200"/>
        </a:p>
      </dsp:txBody>
      <dsp:txXfrm>
        <a:off x="50347" y="3632577"/>
        <a:ext cx="6412909" cy="930660"/>
      </dsp:txXfrm>
    </dsp:sp>
    <dsp:sp modelId="{CF887686-E79F-4F66-971C-7DF729DADE71}">
      <dsp:nvSpPr>
        <dsp:cNvPr id="0" name=""/>
        <dsp:cNvSpPr/>
      </dsp:nvSpPr>
      <dsp:spPr>
        <a:xfrm>
          <a:off x="0" y="4737425"/>
          <a:ext cx="6513603" cy="103135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/>
            <a:t>Anointings of the sick: 956</a:t>
          </a:r>
          <a:endParaRPr lang="en-US" sz="4300" kern="1200"/>
        </a:p>
      </dsp:txBody>
      <dsp:txXfrm>
        <a:off x="50347" y="4787772"/>
        <a:ext cx="6412909" cy="9306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8849D-3BAD-4A39-ADEF-CAB8C20210F2}">
      <dsp:nvSpPr>
        <dsp:cNvPr id="0" name=""/>
        <dsp:cNvSpPr/>
      </dsp:nvSpPr>
      <dsp:spPr>
        <a:xfrm>
          <a:off x="0" y="1155538"/>
          <a:ext cx="6513603" cy="35743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1. We are called to share the good news!</a:t>
          </a:r>
        </a:p>
      </dsp:txBody>
      <dsp:txXfrm>
        <a:off x="174485" y="1330023"/>
        <a:ext cx="6164633" cy="32253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8849D-3BAD-4A39-ADEF-CAB8C20210F2}">
      <dsp:nvSpPr>
        <dsp:cNvPr id="0" name=""/>
        <dsp:cNvSpPr/>
      </dsp:nvSpPr>
      <dsp:spPr>
        <a:xfrm>
          <a:off x="0" y="643135"/>
          <a:ext cx="6513603" cy="46390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2. We don’t know how long we are here on Earth</a:t>
          </a:r>
        </a:p>
      </dsp:txBody>
      <dsp:txXfrm>
        <a:off x="226460" y="869595"/>
        <a:ext cx="6060683" cy="41861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8849D-3BAD-4A39-ADEF-CAB8C20210F2}">
      <dsp:nvSpPr>
        <dsp:cNvPr id="0" name=""/>
        <dsp:cNvSpPr/>
      </dsp:nvSpPr>
      <dsp:spPr>
        <a:xfrm>
          <a:off x="0" y="1170907"/>
          <a:ext cx="6513603" cy="35743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3. Our true home is HEAVEN!</a:t>
          </a:r>
        </a:p>
      </dsp:txBody>
      <dsp:txXfrm>
        <a:off x="174485" y="1345392"/>
        <a:ext cx="6164633" cy="3225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F4A8F-ECF9-427C-9065-CB717F4A83E0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0BBB8-6381-49A8-809D-BD9983643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65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CF5BB7B7-BC37-4865-BA17-FD20BEF9D8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D10CF79D-E02E-432A-9948-43F979C8B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5A721582-56F9-4145-B09E-46C562614E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726C23-1402-4FD9-83F7-4B2843498E2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89562FE7-E23E-425C-9BFD-8C938BBA35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659C4C75-D65C-46E4-86C7-245B26063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2905A2D2-5C0F-4959-B69E-B605EF06D4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DB4EC5-1F2B-45EE-A185-D44CACD7F10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6C80AC45-1C1C-4154-9E6B-BA4FCD5F99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14787F93-2DA5-4E86-AFC6-9BFC13F08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AF722B5E-8F02-4737-A54D-2C79487716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FC25AF-BE36-4B40-8BA1-8C716ACD9D0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437DA-91DA-4D11-8ACB-831AF97EB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52BA6-B9F1-4A5E-B653-26806C7AA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E20F6-3065-4DEC-987F-38592D7F1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FD4-EBB2-4AC1-A8AB-A1BDA64EE0BC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E4553-01EA-459A-AC59-AEB2821A4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B5F3C-D2C0-4E01-8068-C5A1ACBAF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B4F6-EF40-40C0-8D01-ED038C79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14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20246-EDBD-46CD-A054-5FA9EF3C0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1FF60-2A11-4CE5-A209-72D4A5087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EFC90-EA14-4748-974C-167D86E43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FD4-EBB2-4AC1-A8AB-A1BDA64EE0BC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2ACD9-CFA6-49FA-95FD-6DBC33F8E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52F82-7150-4DC8-BAEF-DA7DC29B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B4F6-EF40-40C0-8D01-ED038C79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82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FD18D-633D-4BE1-8F34-CBB99033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8BF05-82F8-4E25-A7D5-07B9D5536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A4C74-0542-4FDA-99BE-C567549F7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FD4-EBB2-4AC1-A8AB-A1BDA64EE0BC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F2386-9810-44B4-8E60-CF26C8BEA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541D42-3EF8-4765-8396-E93D8CF12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B4F6-EF40-40C0-8D01-ED038C79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50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B3055-661A-4FA6-A544-78D2F7061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0BC5B-0B1B-46A7-AB73-A36215A04F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A5D2C2-2930-4F19-BDC8-BEB76C955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47CDC-0BFE-493C-8577-2A4E2849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FD4-EBB2-4AC1-A8AB-A1BDA64EE0BC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556ADE-C400-4D65-ADF2-7758C5977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620240-D9E3-44FB-823F-B6235316F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B4F6-EF40-40C0-8D01-ED038C79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88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CC4A-D642-4AD7-84D7-CD73A3402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C4B89D-2B86-4B18-91E2-B7297CD2C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6E1D8E-0392-441B-8046-3A88935280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5D62DE-3C31-4721-9F12-0FCC6487D3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054005-60C7-416B-9F81-E9333CC32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EE1BF3-CA99-4723-8FEB-7C8258903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FD4-EBB2-4AC1-A8AB-A1BDA64EE0BC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A232B4-8DA7-4AEC-9C7E-1A394B2DE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A2F8F8-68B2-4BCF-9A35-B9E10B4CC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B4F6-EF40-40C0-8D01-ED038C79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68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CD74-EE5F-48A9-A13A-9FDBB0CD7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C436EE-0F0C-408F-9E22-1EF33F119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FD4-EBB2-4AC1-A8AB-A1BDA64EE0BC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1CB91-4156-4F03-AF14-28DB5A8D0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3A7345-1A9C-4481-B9C2-9545895AB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B4F6-EF40-40C0-8D01-ED038C79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9204ED-2561-415B-9B24-2E9062862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FD4-EBB2-4AC1-A8AB-A1BDA64EE0BC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6439F7-E67E-4557-9BE7-AAFDA719D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FE837-590D-447C-A850-9436E1ED1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B4F6-EF40-40C0-8D01-ED038C79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10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2EE89-0238-4CF8-9AB7-F08915E2C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AF984-1FE2-4A80-A9C8-B8DE432A0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FFCF9-0961-4324-A887-EB12167A2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F5A90-07E1-4F57-9D60-889FD3045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FD4-EBB2-4AC1-A8AB-A1BDA64EE0BC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AEB3C-8568-460A-958A-A22EC5AF7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7C7988-745F-4854-BBAE-73FC5FD13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B4F6-EF40-40C0-8D01-ED038C79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75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F69EC-524F-420A-B694-98DD38C5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6C353A-E050-4322-816D-D931D40FA6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394D7-6E9B-41A6-8005-04C954083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3B3BEA-4F82-494F-ACE6-6E42F3083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FD4-EBB2-4AC1-A8AB-A1BDA64EE0BC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E480D8-8DF2-4E6E-B0F0-844DA4A10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C368BC-AB01-4743-9744-BF5AEE6BA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B4F6-EF40-40C0-8D01-ED038C79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03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5A393-D99D-408E-915F-25D06F666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A57DA-B61D-48F3-8ED7-097E04B04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4E92E-B9C2-484C-9CE5-EC7388137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FD4-EBB2-4AC1-A8AB-A1BDA64EE0BC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E7920-7B06-40F0-B0B3-287BC3E6B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A0A74-B924-49AA-B308-716A0D718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B4F6-EF40-40C0-8D01-ED038C79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6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987C61-666B-4E7B-8520-B39EE7F709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EBF5E-5602-4014-AA5F-29A45A2B17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BD92A-E53F-49CB-BCC3-4D4A9E4BA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61FD4-EBB2-4AC1-A8AB-A1BDA64EE0BC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9BDE6-F877-471A-9732-5DA0F5399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4B46A-37E1-418E-80FA-0FC4378C9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B4F6-EF40-40C0-8D01-ED038C79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58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27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164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2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171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912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59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3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059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48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908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7F77E-B38A-455F-A789-9931B8ABE33A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1035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4AED50-C305-4AB3-BCCA-11C24708BC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462F39-380C-4007-816E-614B9097F5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2AEABC-F101-43E2-8A9B-EBE0EADF8F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68A23-BC29-440A-BF8C-6182EB40B8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70184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6AA36-4FD7-4846-817B-AFA76DF630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410A7B-E884-4EFD-AFB5-91FDF0C97F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C19316-F334-48C9-88C7-16A4AF7F44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B5DE7-3314-428D-9383-B62DEF705F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8250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1EF9B1-20D8-4008-AE9E-EE2F847A23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8BA8BE-46C2-4FA7-9979-DC5E64B531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A65100-82AE-4577-8161-B90CD41B4E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DD9B3-85EA-4FA6-A042-619A989C16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2637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2CD197-A220-4D35-A065-852FEFB901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DCD352-139F-4AA9-849B-7A71F14A9B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06D170-86C1-42FE-BEED-DE5487D296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3D88DA-7089-4163-9EC7-680A27F25B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432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B8662B3-4E02-4D25-94FC-69368A6A5E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81C730C-C4F7-47AD-8BF0-371545500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70D0A34-6C77-4C10-8573-7C1134884D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AE39B-87CD-46A4-9408-DB86C03B6C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08196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E30CFC3-FE64-430A-BE60-C15D8245A9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F6A4796-A8CB-4690-AE5B-5ACD09163D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C46B756-20E9-40A2-868D-B3A0079BE7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52351-ED5F-4251-A895-C0DEED78A2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736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C41C854-88EE-4214-94FE-B77D171A0A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FDF0F70-B950-4463-9B56-6D54D85CC6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0052FFD-6273-4C31-A8EE-41363DECA2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4423-3D9C-4BEE-9229-70DB469F26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8288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D4EE2E-CF11-482C-B2DE-385BD45BC0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B2377C-40E5-4AEE-99CD-682A9F8EA1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8F56F2-B929-4A0D-B4CD-26B8D16500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F0FEE-BB2E-4770-9B3F-DDC18C9D6F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786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E0F145-9CFE-471A-A95E-B47E25890F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C521E8-A74F-44ED-8CF1-7877588452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659D42-A741-4D16-8A38-CA1AFE395B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554AB-3617-4F8C-A58E-93465D6D8A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0794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B9E425-0878-41A1-BDE7-01DE806582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3EAA8F-92D5-4100-B242-79E6E0C323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8F22952-33C4-45DD-9FCE-763059D2A0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47F57-3838-44E0-8A19-F5758CC2F1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72409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9665B7-44D7-42F4-8441-7397940575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F7A6A8-517C-4770-9BFA-F70D937F53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AE9CCD-48E6-492F-947E-90AA73061E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DD439-E6C0-4F9D-95AB-5BABCC25C6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2873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16B4C2-C423-4A28-BA0C-19C770BAA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ACD166-63CA-4351-933A-1B02F736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18C04-7F45-4245-B690-AB7F81075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61FD4-EBB2-4AC1-A8AB-A1BDA64EE0BC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3689C-6546-4A6A-8B5A-7F90C58A8A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78A2D-783C-4B5D-938F-60271150D3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AB4F6-EF40-40C0-8D01-ED038C79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92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7F77E-B38A-455F-A789-9931B8ABE33A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D0CF7-DBF0-41DF-A294-5FC2FBFE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78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6A9301D-351C-4DD0-8F82-B0D54BC5AD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944BCC1-455E-499F-AA79-D02C61C2D1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4AC19CD-F78A-4A5A-9B5E-1A1195A58F3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7F91703-550B-430F-969C-ECA01127813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B92A94-34C4-4DE3-9AF4-C3C3CB1452C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7433EC61-CF0C-423D-BEA0-0F6BBA7FC9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943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0046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07C181-2552-4C15-888A-630D2F65B9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4586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77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rald pic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" y="-521494"/>
            <a:ext cx="11801476" cy="790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237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304800"/>
            <a:ext cx="8229600" cy="3581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8800" u="sng" dirty="0">
                <a:solidFill>
                  <a:schemeClr val="bg1"/>
                </a:solidFill>
              </a:rPr>
              <a:t>Days Fr. TJ has been a priest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3810001"/>
            <a:ext cx="8229600" cy="23161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14400" dirty="0">
                <a:solidFill>
                  <a:schemeClr val="bg1"/>
                </a:solidFill>
              </a:rPr>
              <a:t>3654 days</a:t>
            </a:r>
          </a:p>
        </p:txBody>
      </p:sp>
    </p:spTree>
    <p:extLst>
      <p:ext uri="{BB962C8B-B14F-4D97-AF65-F5344CB8AC3E}">
        <p14:creationId xmlns:p14="http://schemas.microsoft.com/office/powerpoint/2010/main" val="864127419"/>
      </p:ext>
    </p:extLst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304800"/>
            <a:ext cx="8229600" cy="3581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8800" u="sng" dirty="0">
                <a:solidFill>
                  <a:schemeClr val="bg1"/>
                </a:solidFill>
              </a:rPr>
              <a:t>Or more simply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3810001"/>
            <a:ext cx="8229600" cy="23161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14400" dirty="0">
                <a:solidFill>
                  <a:schemeClr val="bg1"/>
                </a:solidFill>
              </a:rPr>
              <a:t>10 years</a:t>
            </a:r>
          </a:p>
        </p:txBody>
      </p:sp>
    </p:spTree>
    <p:extLst>
      <p:ext uri="{BB962C8B-B14F-4D97-AF65-F5344CB8AC3E}">
        <p14:creationId xmlns:p14="http://schemas.microsoft.com/office/powerpoint/2010/main" val="3522070008"/>
      </p:ext>
    </p:extLst>
  </p:cSld>
  <p:clrMapOvr>
    <a:masterClrMapping/>
  </p:clrMapOvr>
  <p:transition spd="med"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AC0374A0-5D74-4C82-BB96-0880361A8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345" b="66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414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3029" y="1012004"/>
            <a:ext cx="3416158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b="1">
                <a:solidFill>
                  <a:srgbClr val="FFFFFF"/>
                </a:solidFill>
              </a:rPr>
              <a:t>Fr. TJ’s Stats</a:t>
            </a:r>
          </a:p>
        </p:txBody>
      </p:sp>
      <p:graphicFrame>
        <p:nvGraphicFramePr>
          <p:cNvPr id="2052" name="Rectangle 2">
            <a:extLst>
              <a:ext uri="{FF2B5EF4-FFF2-40B4-BE49-F238E27FC236}">
                <a16:creationId xmlns:a16="http://schemas.microsoft.com/office/drawing/2014/main" id="{266C8729-BF37-4085-B5A8-51C296C058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508715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0747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TJ super man">
            <a:extLst>
              <a:ext uri="{FF2B5EF4-FFF2-40B4-BE49-F238E27FC236}">
                <a16:creationId xmlns:a16="http://schemas.microsoft.com/office/drawing/2014/main" id="{56F7F748-0DEA-466B-A32D-2A270D3B1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5564"/>
            <a:ext cx="86868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BB956A-15B8-413B-8F85-18E4D73FA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987" y="9525"/>
            <a:ext cx="9344025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54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D69651-0F6A-4B60-BBEA-E3383BE5D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2D9C45-D536-4814-A413-48089831C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14" y="0"/>
            <a:ext cx="11248142" cy="68690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6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CC2757-EAE8-468E-B151-9A66C2E09C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706" r="-1" b="9289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87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815D04-453B-42B3-891E-01308766C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202" y="0"/>
            <a:ext cx="66235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05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7565FC-389A-4E26-A0FA-7063F65A1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-112858"/>
            <a:ext cx="9713167" cy="728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48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22B36F-E745-4C5E-B6B2-1D7037B6D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36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3029" y="1012004"/>
            <a:ext cx="3416158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6000" b="1" dirty="0">
                <a:solidFill>
                  <a:srgbClr val="FFFFFF"/>
                </a:solidFill>
              </a:rPr>
              <a:t>The Ascension teaches us:</a:t>
            </a:r>
          </a:p>
        </p:txBody>
      </p:sp>
      <p:graphicFrame>
        <p:nvGraphicFramePr>
          <p:cNvPr id="2052" name="Rectangle 2">
            <a:extLst>
              <a:ext uri="{FF2B5EF4-FFF2-40B4-BE49-F238E27FC236}">
                <a16:creationId xmlns:a16="http://schemas.microsoft.com/office/drawing/2014/main" id="{266C8729-BF37-4085-B5A8-51C296C058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1127488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2214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B6B428-8EEE-4035-B720-3AB3D385F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571500"/>
            <a:ext cx="1143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04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3029" y="1012004"/>
            <a:ext cx="3416158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6000" b="1" dirty="0">
                <a:solidFill>
                  <a:srgbClr val="FFFFFF"/>
                </a:solidFill>
              </a:rPr>
              <a:t>The Ascension teaches us:</a:t>
            </a:r>
          </a:p>
        </p:txBody>
      </p:sp>
      <p:graphicFrame>
        <p:nvGraphicFramePr>
          <p:cNvPr id="2052" name="Rectangle 2">
            <a:extLst>
              <a:ext uri="{FF2B5EF4-FFF2-40B4-BE49-F238E27FC236}">
                <a16:creationId xmlns:a16="http://schemas.microsoft.com/office/drawing/2014/main" id="{266C8729-BF37-4085-B5A8-51C296C058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3236932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6893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5CEE8F-0550-4554-A6BA-136DF3F453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33" r="2462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556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ABD718-A96D-48EE-AAE7-88AD1878F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86" y="7775"/>
            <a:ext cx="9507894" cy="679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89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3029" y="1012004"/>
            <a:ext cx="3416158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6000" b="1" dirty="0">
                <a:solidFill>
                  <a:srgbClr val="FFFFFF"/>
                </a:solidFill>
              </a:rPr>
              <a:t>The Ascension teaches us:</a:t>
            </a:r>
          </a:p>
        </p:txBody>
      </p:sp>
      <p:graphicFrame>
        <p:nvGraphicFramePr>
          <p:cNvPr id="2052" name="Rectangle 2">
            <a:extLst>
              <a:ext uri="{FF2B5EF4-FFF2-40B4-BE49-F238E27FC236}">
                <a16:creationId xmlns:a16="http://schemas.microsoft.com/office/drawing/2014/main" id="{266C8729-BF37-4085-B5A8-51C296C058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866479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1486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15AD73-6720-4315-AAFE-03FF069C8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849" y="-119121"/>
            <a:ext cx="9246637" cy="739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88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7921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1810</TotalTime>
  <Words>89</Words>
  <Application>Microsoft Office PowerPoint</Application>
  <PresentationFormat>Widescreen</PresentationFormat>
  <Paragraphs>19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Impact</vt:lpstr>
      <vt:lpstr>Office Theme</vt:lpstr>
      <vt:lpstr>1_Office Theme</vt:lpstr>
      <vt:lpstr>Default Design</vt:lpstr>
      <vt:lpstr>PowerPoint Presentation</vt:lpstr>
      <vt:lpstr>PowerPoint Presentation</vt:lpstr>
      <vt:lpstr>PowerPoint Presentation</vt:lpstr>
      <vt:lpstr>Days Fr. TJ has been a priest</vt:lpstr>
      <vt:lpstr>Or more simply</vt:lpstr>
      <vt:lpstr>PowerPoint Presentation</vt:lpstr>
      <vt:lpstr>Fr. TJ’s Stats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Ascension teaches us:</vt:lpstr>
      <vt:lpstr>PowerPoint Presentation</vt:lpstr>
      <vt:lpstr>The Ascension teaches us:</vt:lpstr>
      <vt:lpstr>PowerPoint Presentation</vt:lpstr>
      <vt:lpstr>PowerPoint Presentation</vt:lpstr>
      <vt:lpstr>The Ascension teaches us: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TJ Dolce</dc:creator>
  <cp:lastModifiedBy>TJ Dolce</cp:lastModifiedBy>
  <cp:revision>7</cp:revision>
  <dcterms:created xsi:type="dcterms:W3CDTF">2019-05-31T13:01:52Z</dcterms:created>
  <dcterms:modified xsi:type="dcterms:W3CDTF">2019-06-01T19:12:40Z</dcterms:modified>
</cp:coreProperties>
</file>