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8" r:id="rId6"/>
    <p:sldId id="265" r:id="rId7"/>
    <p:sldId id="260" r:id="rId8"/>
    <p:sldId id="261" r:id="rId9"/>
    <p:sldId id="262" r:id="rId10"/>
    <p:sldId id="263" r:id="rId11"/>
    <p:sldId id="264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9182D-C55B-40E1-A376-DDED0104DD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3215D9-2EE5-4037-AD8A-C20E35F31D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99FDDB-DFCD-430C-A56F-A7975EF1E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1F0B6-8A04-49F1-BE59-B34B7E21965A}" type="datetimeFigureOut">
              <a:rPr lang="en-US" smtClean="0"/>
              <a:t>4/20/2019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C26BF4-852F-435F-8260-CDF1AE230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403AB-ACBB-45A3-A8BA-4123DDB6D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6B1B-F868-4BEC-AB6D-12B7E9D14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69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36E5D-89C9-4B13-A926-09671E8FC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8AACCE-BE71-496B-AC68-7B08F51AC1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ACA998-6201-4B95-9A78-11F4FECD1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1F0B6-8A04-49F1-BE59-B34B7E21965A}" type="datetimeFigureOut">
              <a:rPr lang="en-US" smtClean="0"/>
              <a:t>4/20/2019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483FB2-6588-4E65-962F-691156114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15AA22-C428-405F-93CA-479402819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6B1B-F868-4BEC-AB6D-12B7E9D14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82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F1A20-A44E-4C09-B8A4-5C94F1AF3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A0D406-3C3A-4100-8F97-AB5FD97C27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80A40F-4084-4DBD-856D-FDE078A6F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1F0B6-8A04-49F1-BE59-B34B7E21965A}" type="datetimeFigureOut">
              <a:rPr lang="en-US" smtClean="0"/>
              <a:t>4/20/2019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74CB87-29CC-480F-8F28-F0272DC9D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BDE4F1-1D14-466B-B739-F040BEFE3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6B1B-F868-4BEC-AB6D-12B7E9D14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295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1AE5-9ECA-4930-A2B0-AF2081668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B1E4E-1DF3-4DC2-A590-C9284CC0D5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71546B-CE60-4865-AB11-32DB450310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349E27-892D-4A17-911F-859F86C63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1F0B6-8A04-49F1-BE59-B34B7E21965A}" type="datetimeFigureOut">
              <a:rPr lang="en-US" smtClean="0"/>
              <a:t>4/20/2019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BC6763-444A-49F2-9A86-12A5887F6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82CAF3-03F1-4BD1-9779-B94289F66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6B1B-F868-4BEC-AB6D-12B7E9D14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565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2E69A-6B12-4B75-9773-142D0BF14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896E8C-F358-420D-AD59-25517B17EB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F4D9E8-0860-44CC-A7F3-EF02AA7035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A95032-8657-456D-BC17-AC58AA54CC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37EA2D-E576-4E99-975A-C3728A62DA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D8DBC7-5ACE-491F-9B54-E4E605B0A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1F0B6-8A04-49F1-BE59-B34B7E21965A}" type="datetimeFigureOut">
              <a:rPr lang="en-US" smtClean="0"/>
              <a:t>4/20/2019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989B01-B7AC-485C-9B9C-436E29EEE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84953E-DF3A-4D89-A308-A09616D89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6B1B-F868-4BEC-AB6D-12B7E9D14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659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6C283-D880-404C-9EF7-D91B2448F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9E0C7F-E414-47FB-90D6-4B5B26F9F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1F0B6-8A04-49F1-BE59-B34B7E21965A}" type="datetimeFigureOut">
              <a:rPr lang="en-US" smtClean="0"/>
              <a:t>4/20/2019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6C9495-EFF4-4F92-A51A-1387CFC9C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BCD2F5-B540-4D8B-B386-0651D48AF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6B1B-F868-4BEC-AB6D-12B7E9D14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228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D6FC2D-4FC0-4FA8-9B4A-04D93C348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1F0B6-8A04-49F1-BE59-B34B7E21965A}" type="datetimeFigureOut">
              <a:rPr lang="en-US" smtClean="0"/>
              <a:t>4/20/2019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5BCEEA-A598-47B8-99A6-53BD6C5C8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55A29A-9064-422E-887D-773F635A7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6B1B-F868-4BEC-AB6D-12B7E9D14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024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C86E9-9929-449F-A6D9-6798DE087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E222D-E454-4E69-A601-CB6915476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757B86-E48D-4E0F-BD5D-2593C44CF0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5E7080-5A2C-4E17-9853-7A3B55D5F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1F0B6-8A04-49F1-BE59-B34B7E21965A}" type="datetimeFigureOut">
              <a:rPr lang="en-US" smtClean="0"/>
              <a:t>4/20/2019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3F1DBC-A11A-45B2-968F-AFDA2F6E1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0A0CBE-E781-4286-972F-16358A73C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6B1B-F868-4BEC-AB6D-12B7E9D14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395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2F019-C370-40E8-BB1F-48D4CD9BA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D44D0A-64B9-49E5-A72A-DF6A89D0F7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9D27AC-5264-47D8-832B-CE28777DB5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BC575B-ACC4-4AB7-8739-42A8F4402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1F0B6-8A04-49F1-BE59-B34B7E21965A}" type="datetimeFigureOut">
              <a:rPr lang="en-US" smtClean="0"/>
              <a:t>4/20/2019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3D3D4-B89A-438B-B259-B3ED448AF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4DD359-EE41-4F62-BE20-6B4E44ADC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6B1B-F868-4BEC-AB6D-12B7E9D14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139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2E90B-2F1D-4E94-ABD6-39523F4DB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969E08-DBC8-4B84-8085-A359022125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695413-F296-47F9-B18E-44DAFEE89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1F0B6-8A04-49F1-BE59-B34B7E21965A}" type="datetimeFigureOut">
              <a:rPr lang="en-US" smtClean="0"/>
              <a:t>4/20/2019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968485-11DF-45CC-8AF7-5BBEBC26E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582EB-0356-4578-9B27-4D19DC964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6B1B-F868-4BEC-AB6D-12B7E9D14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357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8BAC7A-9F0D-40CC-8B8E-3976DF5199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7E803A-7A08-43A9-BB73-CD984684D6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63CE21-12DD-46AA-BAE0-36DC7923F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1F0B6-8A04-49F1-BE59-B34B7E21965A}" type="datetimeFigureOut">
              <a:rPr lang="en-US" smtClean="0"/>
              <a:t>4/20/2019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123C84-A575-4205-B26B-A00661B54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509807-DDCC-4A22-8DDF-5F08AD2E2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6B1B-F868-4BEC-AB6D-12B7E9D14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9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FEDAC3-2E6A-4F9F-BC9B-A765E86A5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F51988-6B1C-47E7-8AE9-AAD28F80C5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41AA4-B2AD-4CDC-BF36-92AC02B052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1F0B6-8A04-49F1-BE59-B34B7E21965A}" type="datetimeFigureOut">
              <a:rPr lang="en-US" smtClean="0"/>
              <a:t>4/20/2019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FFF06C-03B3-4FD7-9B15-F0FEBB63A4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66866-2F68-42A5-91A1-BFA7F3E2F7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36B1B-F868-4BEC-AB6D-12B7E9D14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300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EEEE680-0E38-4E60-9FCE-71DF8F5FCE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269" y="-1854964"/>
            <a:ext cx="5141167" cy="9138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385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B7A4F69-0D02-4B8E-A021-39317EE21B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872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9FD847E-F6D8-4438-BE5B-4A76B3526F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733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B3F928A-49FA-43AF-ABFD-7857484A6A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944" b="1072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259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E660504-1957-4A81-8D43-74530FEE3D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825" y="0"/>
            <a:ext cx="96583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076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EA8CFF0-C5BA-4B3D-87A9-F5EE86F9F9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34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E18AEE-0FA9-403A-8463-33147C8E53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214" y="0"/>
            <a:ext cx="12219214" cy="684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025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A51A5A5-4A73-410E-BB46-6F5305ED44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220" y="0"/>
            <a:ext cx="94335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295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DF410AD-FDF5-4159-93BC-A4BBDCD4C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335" y="-215"/>
            <a:ext cx="9937101" cy="6873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859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4666D31-B2AE-405E-9D13-AFF2A1EF1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1" y="0"/>
            <a:ext cx="9140889" cy="685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5327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4796207-B53F-43B7-AE4A-DAA8211C1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992" y="0"/>
            <a:ext cx="92780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52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8114365-6C21-48EB-B669-2A82866363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8275" y="0"/>
            <a:ext cx="97954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7007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8BB0A7-CAE3-4F9C-8CE8-226CD201D2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638" y="0"/>
            <a:ext cx="102934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6695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0</Words>
  <Application>Microsoft Office PowerPoint</Application>
  <PresentationFormat>Widescreen</PresentationFormat>
  <Paragraphs>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TJ Dolce</dc:creator>
  <cp:lastModifiedBy>TJ Dolce</cp:lastModifiedBy>
  <cp:revision>6</cp:revision>
  <dcterms:created xsi:type="dcterms:W3CDTF">2019-04-20T21:58:55Z</dcterms:created>
  <dcterms:modified xsi:type="dcterms:W3CDTF">2019-04-20T22:39:50Z</dcterms:modified>
</cp:coreProperties>
</file>