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4" r:id="rId7"/>
    <p:sldId id="259" r:id="rId8"/>
    <p:sldId id="260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5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9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7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1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907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10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49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46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22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06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EA5AA-830E-4671-9EA2-6AF8366064F1}" type="datetimeFigureOut">
              <a:rPr lang="en-US" smtClean="0"/>
              <a:t>10/14/2018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24B14-9143-4F5E-ABD8-7559F9F22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8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12" y="0"/>
            <a:ext cx="107061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15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236" y="255373"/>
            <a:ext cx="12204236" cy="634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38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459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630" y="0"/>
            <a:ext cx="8600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14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758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0"/>
            <a:ext cx="10000993" cy="685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0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842" y="504514"/>
            <a:ext cx="8692525" cy="635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28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93" y="0"/>
            <a:ext cx="10280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7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-457199"/>
            <a:ext cx="10923373" cy="819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42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" y="0"/>
            <a:ext cx="12189619" cy="685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80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83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TJ Dolce</dc:creator>
  <cp:lastModifiedBy>TJ Dolce</cp:lastModifiedBy>
  <cp:revision>4</cp:revision>
  <dcterms:created xsi:type="dcterms:W3CDTF">2018-10-14T13:02:23Z</dcterms:created>
  <dcterms:modified xsi:type="dcterms:W3CDTF">2018-10-14T21:47:27Z</dcterms:modified>
</cp:coreProperties>
</file>