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5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8" r:id="rId3"/>
    <p:sldMasterId id="2147483696" r:id="rId4"/>
    <p:sldMasterId id="2147483714" r:id="rId5"/>
    <p:sldMasterId id="2147483732" r:id="rId6"/>
  </p:sldMasterIdLst>
  <p:sldIdLst>
    <p:sldId id="261" r:id="rId7"/>
    <p:sldId id="260" r:id="rId8"/>
    <p:sldId id="257" r:id="rId9"/>
    <p:sldId id="259" r:id="rId10"/>
    <p:sldId id="258" r:id="rId11"/>
    <p:sldId id="262" r:id="rId12"/>
    <p:sldId id="263" r:id="rId13"/>
    <p:sldId id="273" r:id="rId14"/>
    <p:sldId id="274" r:id="rId15"/>
    <p:sldId id="276" r:id="rId16"/>
    <p:sldId id="275" r:id="rId17"/>
    <p:sldId id="278" r:id="rId18"/>
    <p:sldId id="279" r:id="rId19"/>
    <p:sldId id="266" r:id="rId20"/>
    <p:sldId id="277" r:id="rId21"/>
    <p:sldId id="280" r:id="rId22"/>
    <p:sldId id="26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849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68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03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382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894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253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995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882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16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742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265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1311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45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646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303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488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479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7704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7775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6621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4326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5145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rgbClr val="F4B54B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rgbClr val="F4B54B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5497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5203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rgbClr val="F4B54B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rgbClr val="F4B54B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0485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4439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5062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4760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9191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2374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9165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6345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7034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9175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0132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5056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7659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36277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1182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rgbClr val="F4B54B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rgbClr val="F4B54B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2718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9560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rgbClr val="F4B54B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rgbClr val="F4B54B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1055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7920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2742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2780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3139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2393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5212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2966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3250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91987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5113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5677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6928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6056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2392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594063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366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2979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519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4513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95708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56598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1249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9191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7857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43967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56873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50087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20561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4617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1987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91913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801372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9655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3576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23404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1187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3510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3304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48955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10461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96548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76904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95636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1941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23007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72496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7027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2786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362430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57223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18920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24112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45653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366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03C9A-F8D1-4F35-94BE-0FE2F74C1138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737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 defTabSz="457200"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6467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 defTabSz="457200"/>
              <a:t>9/30/2018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6422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9818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804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9/30/2018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7128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304800"/>
            <a:ext cx="8229600" cy="35814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8800" u="sng" dirty="0">
                <a:solidFill>
                  <a:schemeClr val="bg1"/>
                </a:solidFill>
              </a:rPr>
              <a:t>Days Fr. TJ has been a priest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3810001"/>
            <a:ext cx="8229600" cy="23161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14400" dirty="0" smtClean="0">
                <a:solidFill>
                  <a:schemeClr val="bg1"/>
                </a:solidFill>
              </a:rPr>
              <a:t>3408 </a:t>
            </a:r>
            <a:r>
              <a:rPr lang="en-US" sz="14400" dirty="0">
                <a:solidFill>
                  <a:schemeClr val="bg1"/>
                </a:solidFill>
              </a:rPr>
              <a:t>days</a:t>
            </a:r>
          </a:p>
        </p:txBody>
      </p:sp>
    </p:spTree>
    <p:extLst>
      <p:ext uri="{BB962C8B-B14F-4D97-AF65-F5344CB8AC3E}">
        <p14:creationId xmlns:p14="http://schemas.microsoft.com/office/powerpoint/2010/main" val="1157071370"/>
      </p:ext>
    </p:extLst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rald pic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" y="-521494"/>
            <a:ext cx="11801476" cy="790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43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304801"/>
            <a:ext cx="8229600" cy="2773363"/>
          </a:xfrm>
        </p:spPr>
        <p:txBody>
          <a:bodyPr>
            <a:normAutofit/>
          </a:bodyPr>
          <a:lstStyle/>
          <a:p>
            <a:pPr algn="ctr"/>
            <a:r>
              <a:rPr lang="en-US" altLang="en-US" sz="8800" dirty="0">
                <a:solidFill>
                  <a:schemeClr val="bg1"/>
                </a:solidFill>
              </a:rPr>
              <a:t>P: The Lord be with you.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3212841"/>
            <a:ext cx="8229600" cy="2316163"/>
          </a:xfrm>
        </p:spPr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en-US" altLang="en-US" sz="7200" dirty="0">
                <a:solidFill>
                  <a:schemeClr val="bg1"/>
                </a:solidFill>
              </a:rPr>
              <a:t>R: </a:t>
            </a:r>
            <a:r>
              <a:rPr lang="en-US" altLang="en-US" sz="8800" dirty="0">
                <a:solidFill>
                  <a:schemeClr val="bg1"/>
                </a:solidFill>
              </a:rPr>
              <a:t>And with your spirit</a:t>
            </a:r>
            <a:r>
              <a:rPr lang="en-US" altLang="en-US" sz="72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50448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7" y="634482"/>
            <a:ext cx="12184273" cy="559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15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9700" name="Picture 4" descr="cardinal laying han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176"/>
            <a:ext cx="9601200" cy="696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28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57" y="83975"/>
            <a:ext cx="12117043" cy="673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499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206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dirty="0" smtClean="0"/>
              <a:t>Budget REPORT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76870"/>
            <a:ext cx="8676222" cy="1905000"/>
          </a:xfrm>
        </p:spPr>
        <p:txBody>
          <a:bodyPr>
            <a:noAutofit/>
          </a:bodyPr>
          <a:lstStyle/>
          <a:p>
            <a:r>
              <a:rPr lang="en-US" sz="6000" dirty="0" smtClean="0"/>
              <a:t>Can be found in the Bulletin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743480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Increased expenses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sz="4000" dirty="0" smtClean="0"/>
              <a:t>Capital Campaign Ended</a:t>
            </a:r>
          </a:p>
          <a:p>
            <a:r>
              <a:rPr lang="en-US" sz="4000" dirty="0" smtClean="0"/>
              <a:t>Cost of medical insurance increased, property Insurance increased, &amp; Maintenance projects were higher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59276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2"/>
            <a:ext cx="9001462" cy="4083951"/>
          </a:xfrm>
        </p:spPr>
        <p:txBody>
          <a:bodyPr anchor="ctr">
            <a:noAutofit/>
          </a:bodyPr>
          <a:lstStyle/>
          <a:p>
            <a:r>
              <a:rPr lang="en-US" sz="8800" dirty="0" smtClean="0"/>
              <a:t>PARISH UPDATES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453579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9366" y="411892"/>
            <a:ext cx="9001462" cy="3190146"/>
          </a:xfrm>
        </p:spPr>
        <p:txBody>
          <a:bodyPr>
            <a:normAutofit/>
          </a:bodyPr>
          <a:lstStyle/>
          <a:p>
            <a:r>
              <a:rPr lang="en-US" sz="7200" dirty="0" smtClean="0"/>
              <a:t>Woodland Hills Chapel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7"/>
            <a:ext cx="9001462" cy="2246827"/>
          </a:xfrm>
        </p:spPr>
        <p:txBody>
          <a:bodyPr>
            <a:noAutofit/>
          </a:bodyPr>
          <a:lstStyle/>
          <a:p>
            <a:r>
              <a:rPr lang="en-US" sz="4800" dirty="0" smtClean="0"/>
              <a:t>Blessed Sacrament is present: Chapel is a place of prayer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026779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9366" y="411892"/>
            <a:ext cx="9001462" cy="3190146"/>
          </a:xfrm>
        </p:spPr>
        <p:txBody>
          <a:bodyPr>
            <a:normAutofit/>
          </a:bodyPr>
          <a:lstStyle/>
          <a:p>
            <a:r>
              <a:rPr lang="en-US" sz="7200" dirty="0" smtClean="0"/>
              <a:t>Communion Antiphon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7"/>
            <a:ext cx="9001462" cy="2246827"/>
          </a:xfrm>
        </p:spPr>
        <p:txBody>
          <a:bodyPr>
            <a:noAutofit/>
          </a:bodyPr>
          <a:lstStyle/>
          <a:p>
            <a:r>
              <a:rPr lang="en-US" sz="4800" dirty="0" smtClean="0"/>
              <a:t>Prayer of Scripture will replace “Sanctuary”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630281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2"/>
            <a:ext cx="9001462" cy="4083951"/>
          </a:xfrm>
        </p:spPr>
        <p:txBody>
          <a:bodyPr anchor="ctr">
            <a:noAutofit/>
          </a:bodyPr>
          <a:lstStyle/>
          <a:p>
            <a:r>
              <a:rPr lang="en-US" sz="8800" dirty="0" smtClean="0"/>
              <a:t>New</a:t>
            </a:r>
            <a:br>
              <a:rPr lang="en-US" sz="8800" dirty="0" smtClean="0"/>
            </a:br>
            <a:r>
              <a:rPr lang="en-US" sz="8800" dirty="0" err="1" smtClean="0"/>
              <a:t>CHapel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1496036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4" y="0"/>
            <a:ext cx="120551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992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u="sng" dirty="0" smtClean="0"/>
              <a:t>DEDICATION</a:t>
            </a:r>
            <a:endParaRPr lang="en-US" sz="6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Saturday, October 13</a:t>
            </a:r>
            <a:r>
              <a:rPr lang="en-US" sz="5400" baseline="30000" dirty="0" smtClean="0"/>
              <a:t>th</a:t>
            </a:r>
            <a:r>
              <a:rPr lang="en-US" sz="5400" dirty="0" smtClean="0"/>
              <a:t> at noon</a:t>
            </a:r>
          </a:p>
          <a:p>
            <a:r>
              <a:rPr lang="en-US" sz="5400" dirty="0" smtClean="0"/>
              <a:t>Will kick off our Fall Festival</a:t>
            </a:r>
          </a:p>
          <a:p>
            <a:r>
              <a:rPr lang="en-US" sz="5400" dirty="0" smtClean="0"/>
              <a:t>Will be built by Summer 2019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215340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481" y="55989"/>
            <a:ext cx="9473514" cy="675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68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637337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F4B54B"/>
      </a:accent1>
      <a:accent2>
        <a:srgbClr val="A2C84E"/>
      </a:accent2>
      <a:accent3>
        <a:srgbClr val="4BC298"/>
      </a:accent3>
      <a:accent4>
        <a:srgbClr val="4CB5D3"/>
      </a:accent4>
      <a:accent5>
        <a:srgbClr val="9167E3"/>
      </a:accent5>
      <a:accent6>
        <a:srgbClr val="E05073"/>
      </a:accent6>
      <a:hlink>
        <a:srgbClr val="E19520"/>
      </a:hlink>
      <a:folHlink>
        <a:srgbClr val="E8B15D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DD1DAD52-B525-46B5-8E87-60EE23581B9C}"/>
    </a:ext>
  </a:extLst>
</a:theme>
</file>

<file path=ppt/theme/theme3.xml><?xml version="1.0" encoding="utf-8"?>
<a:theme xmlns:a="http://schemas.openxmlformats.org/drawingml/2006/main" name="1_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F4B54B"/>
      </a:accent1>
      <a:accent2>
        <a:srgbClr val="A2C84E"/>
      </a:accent2>
      <a:accent3>
        <a:srgbClr val="4BC298"/>
      </a:accent3>
      <a:accent4>
        <a:srgbClr val="4CB5D3"/>
      </a:accent4>
      <a:accent5>
        <a:srgbClr val="9167E3"/>
      </a:accent5>
      <a:accent6>
        <a:srgbClr val="E05073"/>
      </a:accent6>
      <a:hlink>
        <a:srgbClr val="E19520"/>
      </a:hlink>
      <a:folHlink>
        <a:srgbClr val="E8B15D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DD1DAD52-B525-46B5-8E87-60EE23581B9C}"/>
    </a:ext>
  </a:extLst>
</a:theme>
</file>

<file path=ppt/theme/theme4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5.xml><?xml version="1.0" encoding="utf-8"?>
<a:theme xmlns:a="http://schemas.openxmlformats.org/drawingml/2006/main" name="1_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6.xml><?xml version="1.0" encoding="utf-8"?>
<a:theme xmlns:a="http://schemas.openxmlformats.org/drawingml/2006/main" name="2_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3042</TotalTime>
  <Words>100</Words>
  <Application>Microsoft Office PowerPoint</Application>
  <PresentationFormat>Widescreen</PresentationFormat>
  <Paragraphs>19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Arial</vt:lpstr>
      <vt:lpstr>Bookman Old Style</vt:lpstr>
      <vt:lpstr>Calibri</vt:lpstr>
      <vt:lpstr>Calibri Light</vt:lpstr>
      <vt:lpstr>Century Gothic</vt:lpstr>
      <vt:lpstr>Rockwell</vt:lpstr>
      <vt:lpstr>Office Theme</vt:lpstr>
      <vt:lpstr>Mesh</vt:lpstr>
      <vt:lpstr>1_Mesh</vt:lpstr>
      <vt:lpstr>Damask</vt:lpstr>
      <vt:lpstr>1_Damask</vt:lpstr>
      <vt:lpstr>2_Damask</vt:lpstr>
      <vt:lpstr>Days Fr. TJ has been a priest</vt:lpstr>
      <vt:lpstr>PowerPoint Presentation</vt:lpstr>
      <vt:lpstr>P: The Lord be with you.</vt:lpstr>
      <vt:lpstr>PowerPoint Presentation</vt:lpstr>
      <vt:lpstr>PowerPoint Presentation</vt:lpstr>
      <vt:lpstr>PowerPoint Presentation</vt:lpstr>
      <vt:lpstr>PowerPoint Presentation</vt:lpstr>
      <vt:lpstr>Budget REPORT</vt:lpstr>
      <vt:lpstr>Increased expenses</vt:lpstr>
      <vt:lpstr>PARISH UPDATES</vt:lpstr>
      <vt:lpstr>Woodland Hills Chapel </vt:lpstr>
      <vt:lpstr>Communion Antiphon</vt:lpstr>
      <vt:lpstr>New CHapel</vt:lpstr>
      <vt:lpstr>PowerPoint Presentation</vt:lpstr>
      <vt:lpstr>DEDICATION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P: The Lord be with you.</dc:title>
  <dc:creator>TJ Dolce</dc:creator>
  <cp:lastModifiedBy>TJ Dolce</cp:lastModifiedBy>
  <cp:revision>15</cp:revision>
  <dcterms:created xsi:type="dcterms:W3CDTF">2018-09-27T15:16:57Z</dcterms:created>
  <dcterms:modified xsi:type="dcterms:W3CDTF">2018-10-01T00:10:07Z</dcterms:modified>
</cp:coreProperties>
</file>