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1" r:id="rId5"/>
    <p:sldId id="260" r:id="rId6"/>
    <p:sldId id="262" r:id="rId7"/>
    <p:sldId id="259" r:id="rId8"/>
    <p:sldId id="257" r:id="rId9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mos-eisley-spaceport-stormtrooper-high-definition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3970" y="1391920"/>
            <a:ext cx="12215495" cy="52171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unjust judge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54505" y="45720"/>
            <a:ext cx="8682990" cy="6767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See_how_many_boxes_this_man_is_carrying_on_a_bicycle_tqrfi_Pak101(dot)com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15540" y="345440"/>
            <a:ext cx="6830060" cy="67843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World Mission Sunday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48080" y="1195705"/>
            <a:ext cx="9585960" cy="45491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people in heaven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4775" y="1921510"/>
            <a:ext cx="12074525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2011-Vocation-Prayer-Card-webFlat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00120" y="136525"/>
            <a:ext cx="4934585" cy="66363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SimSun</vt:lpstr>
      <vt:lpstr>Wingdings</vt:lpstr>
      <vt:lpstr>Calibri Light</vt:lpstr>
      <vt:lpstr>Calibri</vt:lpstr>
      <vt:lpstr>Microsoft YaHei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tjthe</dc:creator>
  <cp:lastModifiedBy>tjthe</cp:lastModifiedBy>
  <cp:revision>1</cp:revision>
  <dcterms:created xsi:type="dcterms:W3CDTF">2016-10-16T21:11:19Z</dcterms:created>
  <dcterms:modified xsi:type="dcterms:W3CDTF">2016-10-16T21:11:19Z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1033-10.1.0.5785</vt:lpwstr>
  </property>
</Properties>
</file>