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6" r:id="rId4"/>
    <p:sldId id="260" r:id="rId5"/>
    <p:sldId id="261" r:id="rId6"/>
    <p:sldId id="262" r:id="rId7"/>
    <p:sldId id="265" r:id="rId8"/>
    <p:sldId id="264" r:id="rId9"/>
    <p:sldId id="263" r:id="rId10"/>
    <p:sldId id="268" r:id="rId11"/>
    <p:sldId id="270" r:id="rId12"/>
    <p:sldId id="266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29" autoAdjust="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38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38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4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0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8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4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1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0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8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2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E881A-7B15-42E5-A4DC-A015D8A7A64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700D4-CF70-4D13-9B26-3F22D95D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2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knowthegoodshepherd.org/wp-content/uploads/2015/03/Instagram_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237" y="457200"/>
            <a:ext cx="9567531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53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46.tinypic.com/302rnl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"/>
            <a:ext cx="68580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reativemms.com/wp-content/uploads/2012/06/camera-butt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0"/>
            <a:ext cx="7772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8077200" cy="1039186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chemeClr val="accent1"/>
                </a:solidFill>
              </a:rPr>
              <a:t>John the Baptist</a:t>
            </a:r>
            <a:r>
              <a:rPr lang="en-US" sz="1800" dirty="0" smtClean="0">
                <a:solidFill>
                  <a:schemeClr val="tx1"/>
                </a:solidFill>
              </a:rPr>
              <a:t>: </a:t>
            </a:r>
            <a:r>
              <a:rPr lang="en-US" sz="1800" dirty="0" err="1" smtClean="0">
                <a:solidFill>
                  <a:schemeClr val="tx1"/>
                </a:solidFill>
              </a:rPr>
              <a:t>Chillaxin</a:t>
            </a:r>
            <a:r>
              <a:rPr lang="en-US" sz="1800" dirty="0" smtClean="0">
                <a:solidFill>
                  <a:schemeClr val="tx1"/>
                </a:solidFill>
              </a:rPr>
              <a:t> in jail. All I did was stand up for God’s law.  You can’t marry your sister in law, </a:t>
            </a:r>
            <a:r>
              <a:rPr lang="en-US" sz="1800" dirty="0" smtClean="0">
                <a:solidFill>
                  <a:schemeClr val="accent1"/>
                </a:solidFill>
              </a:rPr>
              <a:t>@</a:t>
            </a:r>
            <a:r>
              <a:rPr lang="en-US" sz="1800" dirty="0" err="1" smtClean="0">
                <a:solidFill>
                  <a:schemeClr val="accent1"/>
                </a:solidFill>
              </a:rPr>
              <a:t>KingHerod</a:t>
            </a:r>
            <a:r>
              <a:rPr lang="en-US" sz="1800" dirty="0" smtClean="0">
                <a:solidFill>
                  <a:schemeClr val="tx1"/>
                </a:solidFill>
              </a:rPr>
              <a:t>.  Leviticus 18:16. </a:t>
            </a:r>
            <a:r>
              <a:rPr lang="en-US" sz="1800" dirty="0" smtClean="0">
                <a:solidFill>
                  <a:schemeClr val="accent1"/>
                </a:solidFill>
              </a:rPr>
              <a:t>#</a:t>
            </a:r>
            <a:r>
              <a:rPr lang="en-US" sz="1800" dirty="0" err="1" smtClean="0">
                <a:solidFill>
                  <a:schemeClr val="accent1"/>
                </a:solidFill>
              </a:rPr>
              <a:t>Lookitup</a:t>
            </a:r>
            <a:endParaRPr lang="en-US" sz="1800" dirty="0">
              <a:solidFill>
                <a:schemeClr val="accent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11959"/>
            <a:ext cx="60960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7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775" y="4684856"/>
            <a:ext cx="8074025" cy="1487344"/>
          </a:xfrm>
        </p:spPr>
        <p:txBody>
          <a:bodyPr>
            <a:normAutofit/>
          </a:bodyPr>
          <a:lstStyle/>
          <a:p>
            <a:pPr algn="l"/>
            <a:r>
              <a:rPr lang="en-US" sz="1800" dirty="0" smtClean="0">
                <a:solidFill>
                  <a:schemeClr val="tx2"/>
                </a:solidFill>
              </a:rPr>
              <a:t>Salome </a:t>
            </a:r>
            <a:r>
              <a:rPr lang="en-US" sz="1800" dirty="0" smtClean="0">
                <a:solidFill>
                  <a:schemeClr val="tx1"/>
                </a:solidFill>
              </a:rPr>
              <a:t>Doing a little dance for my step-dad’s b-day! It was AMAZING!</a:t>
            </a:r>
          </a:p>
          <a:p>
            <a:pPr algn="l"/>
            <a:r>
              <a:rPr lang="en-US" sz="1800" dirty="0" smtClean="0">
                <a:solidFill>
                  <a:srgbClr val="0070C0"/>
                </a:solidFill>
              </a:rPr>
              <a:t>Herod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en-US" sz="1800" dirty="0" smtClean="0">
              <a:solidFill>
                <a:schemeClr val="tx1"/>
              </a:solidFill>
            </a:endParaRPr>
          </a:p>
          <a:p>
            <a:pPr algn="l"/>
            <a:r>
              <a:rPr lang="en-US" sz="1800" dirty="0" smtClean="0">
                <a:solidFill>
                  <a:srgbClr val="0070C0"/>
                </a:solidFill>
              </a:rPr>
              <a:t>Herodias</a:t>
            </a:r>
            <a:r>
              <a:rPr lang="en-US" sz="1800" dirty="0" smtClean="0">
                <a:solidFill>
                  <a:schemeClr val="tx1"/>
                </a:solidFill>
              </a:rPr>
              <a:t> THAT’S YOUR NIECE!!! AND YOUR STEP DAUGHTER!!! </a:t>
            </a:r>
            <a:endParaRPr lang="en-US" sz="1800" dirty="0">
              <a:solidFill>
                <a:srgbClr val="0070C0"/>
              </a:solidFill>
            </a:endParaRPr>
          </a:p>
        </p:txBody>
      </p:sp>
      <p:pic>
        <p:nvPicPr>
          <p:cNvPr id="2050" name="Picture 2" descr="http://www.creativemms.com/wp-content/uploads/2012/06/camera-butt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0"/>
            <a:ext cx="7772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46.tinypic.com/302rnl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39543"/>
            <a:ext cx="68580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xQTEhUUEhQUFhUXFxQVGBgYGBcXFhgYFxgXGBgcGBcYHCggHRolHRgXITEiJikrLi4uFx8zODMsNygtLisBCgoKDg0OGhAQGywmHyQsMTU3LDQ0LCw1LiwsLCwsLC8sLCwsLCwsLCwsLCwsLC8sLCwsLCw0LCwsLCwsLCwsLP/AABEIAJ8BPgMBIgACEQEDEQH/xAAcAAACAwEBAQEAAAAAAAAAAAAEBQMGBwIBAAj/xABIEAACAQIEAwQGBggEBQMFAAABAhEAAwQSITEFQVEGImFxEzKBkaGxByNCssHwFCQzUmJyc9E0gpLhFUPC0vEWs+JTVGN0ov/EABoBAAIDAQEAAAAAAAAAAAAAAAMEAQIFAAb/xAAzEQACAgEEAQEGBAUFAQAAAAABAgADEQQSITFBEwUiUWFx8DIzgZEjNLHR8UJSocHhFP/aAAwDAQACEQMRAD8AWgV2BX0V0BWJNWeiva+r6oBzLYnlfV9FexXE4kTpTUqtUIroGq5zLYxJ/SV4XqKvVFdInU1Igr23aouzh6gnEkSO2lFW7dEWcNRtrD0I2CECwW3bohLdG28PUy2KGbJcLAAldZKP9FXvoqjfOxF/o6+9HTD0VfeiqN87EX+jr70dMBar42a7fOxF2SvslHGxXnoKnfOxAstfZaMNiuTZrt4k4gmWvstEm1XDWqqbZO2QQK80qU26jNqp9WdtnmleqR1rlrVRG3U75GJO1wDnXocRmgxMdNYmB40FdEAnoCddtKnxQ1AiIAEdPD2beyir+EsYNvxBRJ7l22cigNJnMY0UzoD7I1GlQ3rEGK8w1uSZHLY0WXzDxBZT0lWIMeEg1cYdC3kSnKuF8GKrtmg7tinbW6Hu2KqGxLlYguWaiyU3vWKFa1Vg8qVlT49xT0KgL67THgBuaqN7GOxlmYnrJpr2uH1qz+4PLc/n3UiFbWnrUIDMq5yWxLF2e422YW7jFlJgE7gnbXpVtIrMrLQQehBrSMWD6JyY9RjodfVPhvS2qqAYEeYfT2EqQfEqXFuPO7EISqco0J8Sfwpdh+I3LbSrt5EyD5g6UMwrxqeFSgbcRQ2MTnM0HhGOF63m2Mww6H+1Q8e4n6BBHrtMeAG5+Ipb2JJPpAP4DrtzFR9s1+tSf3B5es3x/wBqQWhfX2+I4bT6W7zEl7HXHMs7E+Z+A5U54Fx97bAXWLWzoZ1K+IO8eFIkWpVStBqlYYIiS2MpyDNfs2KpnaLtG5drdliqKSCV0ZiNDqNQPKrpwxHGHQ6EeiQzJzRkHhvWSk1maOoM7E+I9qbCqgDzDMNxK6jZluOD/MfjrrWndiOPfpSslyPSoATGgZdpjkZ38xWTCrb9GxP6YI3Ntx4cjr7qY1tCtUTjkQOmuZXA8GaRxziaYWw11xMaKP3mOw/PIGsl4p2nxN5iWuso5KhKKPYDr5mTVz+lVm/R7IMD607HQ9w7+/41mJoGgpXZvI5hdVa27aJZeCdr8RYYS7XLf2kcltP4SdQfhWvYLELdtpcQyrqGB8D18a/PoNbJ9Hjk4G1l1ALjXrmJMeEmqa+hQocDmdpbWJ2mKu3XaxrLmxYMOAC76ErOoVfGIJPjVE/4zfnN6e7m6+kefnXXai5OLxB1P1twa9QxB9gj4Urp7T6dErHEXtuZnPM1HsH2ra+3oL5BuQSj6DNG4IH2o1nnB9tw4liUs2nu3NFQFj18APEmB7axjsW369h4JH1g+R08jt7a0f6TbpGBYNpmuWxprJ1aD0Gk+wVn6jTJ64A6Maqub0yT4me8Z7XYi+xPpGtpOiISoA8SILHz+FfcJ7U4iywIuM680cllPv28xVeNdI1anoV7duBiJeq+c5m7cI4gmIspdTZhtzBGhB8jSvtbxw4ZALYzXXkIImAN2IG+4gdTVJ7PdpbmGQYdANT6e65Gb0aFVOVF2LkAanSXAiaLxNzFY2+lrKBcyk3nVVBtW22trqAWjrqWJjwyl0GLcn8MeOr9zA7lbx3Fr7OfSXLuboWZY/y6RTrsx2vuWnVLzl7RMEsZZJ5hjrHUHltQHbPgVzC3yrCVhQGjSco0bcBogxJJmaQKa1G09dibSIkLnRs5m+lKoHbHtUyXGs4c5cujuN55qvSOZ3ny1u3CbjGxZMEzbt6kgE90akToaxfiX7a5ue++p0J7x1IrI0GlVrG3c4mhrL2VBjzJrfFrwMi9dnrnb+9Xjsjx44ibdyPSKJB2zjnp1FZ9hMHcutktI7t+6qlj8OVXLs32WxOHu2718C0uYqJKtLMpADBW7qnXvaxppWlq9PW1ZHGfES017q/ylwvWwASdoM89PKlXbTguKGEW5bu3RcGr20jMwZv3l7xYAgEAxodKuWFxFoeoJeYObTIRyJ5eyazf6RO1N70rYZGyhSpcqTJMBgOUASPb5Upo9OQfiYzqbwR8IF2X4LxNL2Z2uWbad+4b7ZkKqQXGU5hOXMQdNjrV24dxW1iUNyxOTO66iDOaTp0M5h/NWR8V43iL6BL113UNnCk90NESF2Gkj2nrV2+jAfqzwNfSSfaoj5UfXV4rJgtI+Xh/azj/AOjgJbj0jCZOuVdpjmTr7qoOI4teY5jduT1zEfI057f/AOK/yJ+O1VhjpRNLSi1A45MpqLWNhGepcey/aFrrC1eMsZytzMawfGOdWB0rNOD3Mt+0f/yJ8xWmXM3Rfef7Ulq6VR8r5jWmuLpz4mY9s/2y/wAg+bUhUVYe2i/XL/IPm1V+tSn8sTPs/GZ4orTsWPqLn9NvumszU1p+MX6i5/Tb7ppfV9rC6fppmDV6y12V1r6KeMWBlp7Ap3rvknzaue3KReT+mPvPRf0eJ3rvknzaue31v69P6S/eekV/mj9P+o0f5eVa2tSBa9C12gp/qJibLwxP1S3/AEE/9sVi4Fbfw5P1JP8A9df/AGxWJhdKy/Z/b/X+8f1nAWeLVt+jUfrq/wAlz5VVKtv0aj9dX+S592m9V+S30i9B/iD6yz/Sbg2uphraCWa6wH+gkz4QCaqmG7FyMzXRAiYBETPXU+4c60bj922pFy4e7YV3aP41ygeZk6VRcL2ie9cJtW7YYljBnNyysSNTqW0GmuvWsem270ttfAHZ+/lNJq6t+bOSfErvHeD/AKPcZM0lcs9IYAgjw8K0/wCjX/Ap/Pc+8apvbWy620N0L6RmLFgDrJJCZp2AAMcpFXL6Nv8AAp/Pc+8aNfYX0oYnz/eCVAl5UfCZd2kH61iP61777Utp9xDh1y/jMQtpcxF28TsBGdtydBSvH4C5ZbLdRlPQjfyOxHlWrW64C55x1EHVslscZjDsYP13D/1VrRvpV/wQ/qp916zrsd/jcP8A1VrRPpSP6mv9ZPuvSWo/mU+/MPV+S0x417yr5xXVtCSANSSAPM1pRSOMJj7Nsh2ZleLeYRmz5FWIMaCRrqNecVauzfFw9x1tgJKC9JUMcz7ZxIzR3TExp00rN8d37hg91QBPKEEEjzIPvq48B9Iii2qjOwVnLcgJ02Pl/lqnp5GYRGw4BmkcSwpv2XsBmdcRbOXOCQtwE/bg5YIBjl7pw+/h2R2R9GRirDeCpg/EVrV43P0R/RvleDkIu5VVzz3zbAjpJHiQm7KdhLd3v4li86wpIXXXVtydeUe2oQ7ASepe5Cx4EtfBX/V7H9K19wVnvDexeJxV1myG3aLE530kT9ldz8vGtgtYSzZRVVQAoCiZMACBqxNIe03bazh5Ve+/JRtP8R5Vn6Wt6mYjkmH1DCxV+AnmGVMBbFoKFSCSwiXPifmaTYntYmKvW8KqjI7QxB6AtofMVQePcevYl811j0CjRQOgFOfo44S9zEpdju2yYPItlIjyAMk/3pt6vdJPeIBbhuAAmmY5FsYe5cIAC6t4zEk9TH4VhPEcUbt17jes7Mx8yZrZfpIvxw+4g55DPMj0i6nzM+6sUFW0YUKQPEpqSSwJ8yO7tWmfRmPqbn84+6KzS7tWn/RmPqbn9QfdFC135R/SF0n4x+sr30hf4s/yJ8qrHKrT9Ia/rZ/lT5VVn2o9H5K/QQVp/iN9Z1wz9ta/nT7wrU7prLOG/trf9RPvCtSu0jrvxLGtJ0ZmPbQ/Xr/TX7zVXzWjX8Lbcy9u2x2kiTHtqI8MtcrVr/SP7VevVhUC4kPpiWJzM9BrVcefqLv9N/umlycMtf8A0rX+kf2pnlkEEKQRBBnUGg33hyCPEJVSUB+czICvorSrXBbB/wCTa91FWuA2ediz/pH9qYOvT4GBGjb4xF9GyS17yT5tXP0gr+sJ/SX771dOG8MS3Po7dtJicoiY6wKIxHB7d1g1y1bcgRJkmN4+JpQapRf6mOIwdOTVszMcC10orXh2bsf/AG9j3Gu//TuFGrWLIHlRz7TT/aYIaBvjCeHP+pKBJIw6CANZNoRHXcVjLJHKtGw3FTaa7bBKKpORQFYC2NjJYbxt5dNWOL4NhyUPobTM7d6fWMiTp1ml6NQNMW3A8w92mNwXB6mTBKsvYa4UxGcAmEuRpucug99Xax2cw+Rc2HtZiBMTE0OmES3dIsKUByqVUSNJ73VfWjpVrvaSWIyKDkiVp0DK4ZjwJ3xbDLctFGlhKXHme8cwAzRvqSY8Kk4FwWzmZ7VpAQxAIAHqrbBiORkml/aCbTogVstxwS5aQconKehkD2LTXs3xJbNsZifWyxEkmcvyT4VnKjenjJwZouQTlRzJOJYcP6IPGTMmZSJXKB3pB3ED4V1wfEWrM2kAS3MrrzczpPLUe2gO0bTbTU/aYDqV1j2gkeYFD4V7V+wHBhZVhmGoy6sCRqeY0oYyEHORJCKx57i/BY/0V67GQKb9zNMyxN5hIjWQCBH96g7bXVe0JYllLGCuUg5hGn8rfmNO+I2cLcQhLb23BJFwHUsTHeBmZ0mddKb4PhFk2F9MDeZoJzzIAkKvhv8AE06bFR1sOfpAGpzWa8Shdkf8bh/6q1oP0pH9TX+sn3XqHh/BsPab0ioM6tmG8DpGtMuKX7N4C3eQMujgM0CYMEHMOpq9utR7lcA4EAmisWsqfMxiiLAK67NBj+FebHppoPOeWt/4twCwyqmHsW/SOwUNnYhZ5nvdJPkCeU1XOPYRsFbOGzJ6S8JvvvcCTIWToqtoY3MawK1KtQty5WZ1lBrODKzYQHPl9XYe/T8+FWXsrxTNipf/AJmQeXdI+YNVm3eGgHqrJ6AnmfdzqfChrdy3uDCN03mPg1OYyMQKD3xLTxriha+6KT6Ncyab8pPsIp92HxTuPQBwWUZkIMZk05HZlmCPLeqoLLKQ6AlgBdXnMHLdXxgwY6E1asBh7ZRcbhFK3E/a2gTDAjvZOjRqI0O1FesbNs0DHGG4iL9zIzNESvIP11/Csnxjk3H/AJm+ZrZLCWnRWQCItFY5ZTIj/KIpcvZDDXHgWBJJJPpLmnMnesy61NNdjk5A4+8SjVNcnGBiZ12d4E+LuZRIRYLv+6OQHVjsB+ANbLwnBW7Ki1aAVUEH5xPM6yTRfDOD2LFv0dpAqAzoTLMeZJ1+OwoPipS0IUBdDOp0U6n3x8KFqNSNpg6KCWAiDt0/pMPc6FrQHl6Razq5gbgBJtLlAJgCSBH725q9cWxivaYZSe7mEkjvDVIG51APspNb4i11AlnLmcEMxByoS0nznpypSl7a15HZj9lKMefhKViEho6H/cVpn0Yfsbv9QfdFSYTs5hnMtZBYie8z6nmfWNPeG8NSwCLSKgJkgFtT7avqNWtle3HMDTpij5md/SA/64/gtsf/AMg/jVXuVsuN4NYuOXuWbbMYkktOggfCl9/s/hgdLFr4n50WvXoqBMHgQb6J2ctnuZVw39ta/qW/vCtUu0I/B7CkEWbYIIIIB0I2rq7e/Mmgai8WkEQ1NJrBBiQivKkYV5locNPFapENc5a7QVBnQ3D03wtKcPTfCUJjLgRjYWqjxLGYg45kVmW2O6o70EhA2mWJaWn3VcLJ0qr9ocKWuF1JDZgYnQMgKnyJWBv9iq1MMnMmwYAllwF1lRjdIOU7xHIcjSp8UbtyTyzZRGgEH+1ccPtuyFSVBz+qogAwAsFpnQTy3qHFI1pjmI1CbCAJYAgeI3/zVQDniO0FApz2Z5ewYW4rEHVAw5wZ1ke4ip7WMDompEhSSN+6RmPsCn3V5xnFm3kIXMMrc45/2NJeFXWW4JSEJJ1PqAjvHwGxg/OjrlwzN+n6SBgKoA+v+ZdsPilaQpkrAP4HyoPFYs22uMACZUgdQE1/PlXeCs5Sxgd7KRGsgSJ980i44bwxJC+obdsgEfbDwRPiJn2UmqZYiVJA4AzGXF8WmItm2oIaVaSJgoylh5xI9vspbhsGpcsXYTqpBMZd2kcjr8edH2Uy2mzHM7KRyGpBliff7vOlvCGdEFu5lbTuZR3jroWB205n8KsjnaQJYLtfjP1hmIstDC5LAD0aNP2shYCPBgNaqnCbBzPcMqFYCNYU65jl8wB7av8AxCyWw2RfWBLA880iPbIqq8BZGsszjvxm1UkEsNeem5/OlMaZga2x8oJzusBPzjyzcF1FWNywnr3T7eXvqHBO2oYHMpyDU+trqZ/MeZqHDXlVpywRpmDMTqR1AkbdKMa07EFmguTtoFA0HnvSxGOD1D5nGOvBCgJAA0noWMKD7xXNxxc9Gg0eBqSdOvI+Pu8KAv4drtoq3ecgxO8/ZM+Y+FPeyPC/Rh7lwnO2kGYUaToegG/jRVqXGCeRKtYUGSO+o6wmFVbJIOYhVthhza6QrkeQMDzPWs7492dP1zuiFAbl30rPkXU5VDKBJIyk5RvK6jnpwHcB2A70eEwunWqXxfhWdUZWkmWy3M9y3PI+jzgSOvjTaX+lgdDEzGq9Uk9nMyj0cnbfl18Pz5U1xfDLno1vmSzySekEhR4CBpUnDuEXXvu+syxLkZQuurADn0A0q53QEt5AAQqAQf5WIHyp+/XisqF5+MX0ukJJZpXOD4oPbC5stxGzo3Rj18Cd/OmnBeJxiCydwXgVdTst8SYPQHceZpHxKyjkthkJC6EDMTOkkRuNevMVb+yvDjlDRaLGVKwMqc5didSsEwNYmJrSXU7xkD95Zjtjbs/dDqotDeTl/dYscw9hzVccBgwixzPrHr/sKg4Jg1AlZK7B2AzMPD+H3zTGZ/lHxj8Pn88+9QbTYe/6QRsJXb0IoxWJ7wGoUTE6FjzNU39J9NcuFj3mcLBP/LAlAI0ggz7TVp7UrmtuFOV7ilAT9kEfP88qpOGwhW+jq2yKrrBmYIUAdZArN1LhsqDHNIu3DEQ24qsWkahivkFUEffoazbVbW2oV3009UGT8aLwyd1yTJZz/wBP/bS3FYsLbMSc65J5Rtp4ak6UtknaomkQApMYcSxGZsqSFD8jGoBjXpAApxhHb0a5mkxvVTs4gqmbVpARtyZI+E5d/GrJwi5NsaR4dOo99Etz3FhwMQsmorlS1FcoUmAYilt2mWIpbdoiwZgBWuglShK7CVfMriQZa+UVMy1HFdOhOHoy7jUsoXcwo956ADrQdikfbHFd23bacrEsY/hED51emr1bAplbH2KTCT22LHVMqyYgmemp99Dnjxz5kvGDIKOsA+ZGlVPLG2oqT04MQPCt5KkRdoHEzzYzHJMu+C7QAaXWCdCmqEHkQNRHKnacWDq+e2pUoHzaHVTLERvm35R8894Rg1v3ltwEWNZJOo3M1fb3DlK5ULIQCV5Ss8gRBXUAjpB2BAyNbQlZBUYzHNPazfpO+J2y/ozl2HIhlg6gyN9+le4LCBliFOsk9ZIUCPax91AWvS2ly5rYIHrXMwK9NAI28evSpXuXEQqzB7sl1IAIykRp7T8Ky/eHAM0hqCVCYjp+JIjBN3CkZepzFhr0g0lxvEWYlgMzQQDHdHgoOpO+vhXNtQUylmP72UMQeozAa+Opry6HMlci6xsO6BsCwM+zfXapwC24yQNowJLactbGhJY5m56HkfCBt4R1o/BWCytcRRP2RtpuJPj1/wBqFwTrmmJmAZ2M7nLMCfbTAR0jwGgMkAyKBYRCckYEHxWNyobb+tBgiZnflVd4jwnEXQoVgtlQWdpOZiCTAHu9uvIU2x2MUMqKNiJiYUSeQ02om5ifS5VUQkyZ0kLrt0mKY05sqXcg4PcXtCs+3PcQcNwmIe4XfRBnS2sDaV1ncyEG+0+NPH4SWAEuGJ5NOnU5gQBvoOldWcXLmO9lJWeU6fIfOiHxuUsxmdBHLw/PhXPY5OceIQpgYHkxdjVNnN6LO5ULtBjQ93RdBznWrTwbM1u2zD1hn6etrt5RSThtsnQ+s+u/UkQAOk/KrLg31K/uxHloKlDng9/GCuBA7hiuDbuabhz7FkD5VUkZpAY90ju+X99/hVr4dblCDy9Kh95j51UMW59EAN4Cz0Mx7tatqQeBA6YjJgOAtZS0k98MSCNANdtevypP2gxZt2DGYNcfKCRDBQup92ntqxcPv95rKZmYkCR0gDSK94j2SFy4jYhzlXNltqdSCftNyGg218aNo6vUvBYcdy1r7UwO5V+weAa5mCJm7yDMdFVQZMtyJOmmvStg4XwFLa9/vudWJ2Zjvp0qPgHCltIIVURfVUaAdSfHxOte/pX6UxS2SLAMO409IR9lD+71b2Ct92BPu/vMixieIYLvpZC/sxoW/eI5L4dT7q4v3dQB6oMnppr8P7V3xDErZt8hAgAcgOgqsY7iYYC1myu4Lc9BOgkHQmJ9njSdqNtLjoS9SFpxxjFK7sHnKSUJB9Rh3kPzkc584reCsujtmIOujcieRjfceYPwK4niGQFbNsu7bmQB5ksYnnpQWBwd4km9ptGUgqOug+FZRYFCes/vNNFwcQ7AW3u3O+5mWJkKBoDGqqJ000686Ex+FbOVjb7XID+H2c6muWrgAa2xVhrqei7GeU6SOlC4vjX1edlZWLgMpWNevSCByoTITyveYdbNh56xJsBwwGSSQo18SOQ8zBPkBT3BgZBAiQDz6eJ11B1pPYxbgDRWmdQYMnkRyMGB+ZP4fitArAjKABOvxFduyOTKvuLQ2orlTHwqG5USsAxFLb1MsTSy8aIsG0+Va7y16BXtWkSC4Kiqe5UFdIk9iq723SLaNzDEewifwFWOzQvG8Oty06sJGUnyIEg0Wh9lgMrYu5CJnuDut0kcxyr2+2pgECumxpC5U0Gu3Pzr3C3lALMMxmAp2869D8plyxcHIwuItn1kYZSSOux6Qfxq73MRLW2UEqLoTzVlUkePrEVn2Mt3Dg0Zo0YlRpIXkJ9/uFN+yXEDeC24Aa3qCTAIM+G4JHspbX0s6gKM+f8AiMadwrcnEd3LGrIxJZCUgnkD3COoKiD4qfGoMLw8viIUnKLeVl5b7actBPlRt23cm4bmVmyhiRvOp16CZ8N694XZdU9JbHreB110j2fnnWBbXZUCCMTTqKOQQZJxHDABUkZRpt4EkdDt0oJgNAAAABoBoTJJ293sqeziAzgAktt3uTEayI6RH+9dX7R+rAgkuit5M4DH4n30qMj3TG+CN3wnmAjMB1j3gefhR99iATpt08QNzNcYnDi3esqn2s8ltYCgDSI/eoN7t8XRauKgVgxDLm1C6mDm3299FopNtq9eP6wVtwRD3K0ty6S5Vc1sqUI5ydmI6jTfmDVn4TxH6q3adGDSqnQwPEmOYmkSBlR7iqQRmXMpgTuCOWske7rTk4hr2GzIPrQoG4Y6kGCgIzbb+flXqdQqLUV+UwqyfUBnaWouXBAGp57yPz7q54iTB0nvr7ZPP20JgsJiAma8UW6RpqSY/ijY+RqW9buhBnZGlgCAG6E7lvDpXluA3YP/AJPQbgwH33C+Dj69IMwMvwJ/7as1knvEanID5kD/AGqlYTFravW2JbKHTMY7o2XU8tquuHaLrnkunzo2OoG4jnH3yY1wdwZpHq3AGHnEEfL40nxHBBD+kaFltFPeIkkb7aRTfD24QRoTqPCdq5uCTDDfeOelMMoIGRzM5HIJwYBwcKqxaQKJIJ3ZtNyx1NdY3FW7ZDOQco2nn/EenhuaLsYcqGGXQx4abHUUHZwSXLpIRQqaTHymmNOhzuYyGI5xAmxd3FiWlMPIGXVWvHkoHJOvM1abIWxaGaBA2Gg8gPhQPplDBjuuiIOXifGkuNx7XGjlOnxrSVd/HiL7Cxx4nvEMX6Qs7+oozHyGwHj+Jqrm8WJuNuTOn2egHkIHsp1xOf2Q3ENc8/sr7OfifCk1+2VHge97zH4U2qgjEZT5RfcxDg5fEa+H5/CrFYvQNhqT84pG9jMFI30Hs0prhG7o82HuavM6/Tit8eI3p2OSJ5i1nl023/vQvo0cFWVRmmWCgH5fEDTpzBrn++3metCnQ76b/hSKMV4Ec2hhzIThGtneVgDYAiAdzqDuNR0FSC1dkEMuWQSBmZj/AJjv7Kmt3e6wI9SSI3gesPZuPKOdc4GVuZORGYdJB7wHvJiivuHPEBxjmNg8bV65qLNrUj7UJepEAxNLbtMcSaW3aMsG0lBr0muJrktVpE+c1FXTGuamRJrVB468uVg8wwKwNSZ00Aoi5eyKWNLB33EtrrI5HwB8NNKc0eja9s9AQNtwQY8xNwzhKKxzqGGhluU6gEAxt50dxDhFtx9WgQgyIUjMCAYJHk1EZS1tgPMea6MPPnROGuaFSdvLflqRsZB8K9MK1AxM6e8PZLtv0EEOqiUYDlqI5EHqOtffoCKga2Mq75kkHwzAjUbj8xUK4xRluEEBWKlhq1i5MEH960x5ePLSmOFuhXOUBS5zld7dznntHqeY6/HgwPBnT7h+JdCHYlyNJ2OT2GGHOR8KsQvWriZ8xUR6wMe/lPmKTFTIZdjqQfmPHahMJ3WugElPRiF8GLSRPMEx7KrdSjjDDMsrFeRC7HDkt3CovNcLFXUkEtBiO8BBkj50yOFZGnu6eI3Bn8R8KU2DBtnKDpbBB2Aa4xXluIkeMVJ2v4g9vDlhpOgPQnWR/prKu9l0kluY1XrbFGIxu4gl7bmO7mjxzZeW/Lwr29bLuGuEBcrBV5wYkk8p0EfOlXZ27mRHMsxA03M1Z8NY1zNqx9y+ApW06fRL7oy0Ipt1B54EUcWvoFSz6P6skAjLI02kHYTG8bUNc4haEehBVVAHq5dTproNdKb3uBWmYt3lkyQMsE8zqpIPlUi8EsAR6MGepJrJuvFvLExpK9gIEr9zG5jQuNxwWFJAkGCZyk/uzsD4nrVp/wCA2eSkeTMPxqM9mrWYMDckRHekaGRpHWqL6ckM4OYl7PTdBVAGzAz0irytoBIYHMYLeJjWlmC4WLb58zM0EEmNR4j8abWCIyz5A/hR0KFsjuAbcBzCnYeswgxA8P8Aeh1x0bKD8D8d6JuWxudfCgsbjAiljoPj/wCaa97MXUA8YgvFuJC3BYanWJ2HU13we6btv0jErb1I5SOvlSjCcOfEv6S7K25mObDkPLx509u3Q8W10Rd40ECtFKQi48+ZFmANogmMuQmcCC5yoOcdfz1rvDILFs3CBOyA825efWu8KovXc0dxdF6HxobHYkXrnd9RO6o5Ejc/nkKaGTxKZ8QWxh4R3bVmO/idzS/ilnko5hB/lXX507xh9RRzMmosOuuUjQl9eYzf7UVW8wit5lZyEMo8OVR2OMIHNsq06sTpG5J50dfhS7rOUd1faaTiEIciS34lj+NZ3tMKUBI5jVJ5zGOI4igAEHvSB5gf/KvbjAwSCJGYT0OtLLGNS43onQExnEbqdfVPIxpT23ibTWwpEQIAMmIEDXyrCKY8HMaFnkdQfhd8XLTZRuc0HeCh099FWE7u/wDcEDKfgaXcEwpsz3w3IQI06medMXuk1NpGSBBZk9rU1JdrnCivbxoYkiLsSaXXd6PxJpfcoyyhkjVGanYVCwqZEjr4V6RXwqZEjx5i0x8v70pt2p02PwJ6Hx3gijeM31CFCCSY0AJIjypXYxVpFbOXIP2SCAPKvQezRtp5mfqDl42w2hjYnvA8ifwbaRUONt5CCq90knwBP2Y6TPvjlQ3/ABa24yr6UxqGKjp5yfcaKsY8mFIBL6TlLLG/eHjtWluBEXgePvZLpe2A2ZZuWzBDoJDacyGVp8I6VNbw6m3ntzcw7alCe/abqjbiueKcNusEeyIu2m0ExmBg90k7aDQnYmvuHWL9m7n9Cwt3f2iDXI06kAfZ5jwJHSh/6uRJEcYHFkAIWBn9m7bP/C3Rh+elL8Zi5LMFYEBgRy7vQ8538oo67akMukE8tRPIjxoa7g8hTvM6ZlGSFEASTAUCdPfRnBxOjtrhi2RAhVk89VlZ5fvGKr3b7HIbaIvrSFPhsfLkP9VCf+pEzsGlg0AkAiImAAYIiaQcZvelvdwOw5DVjJ/I08KUsfIM4TQewVsejDSSSvsUSIHnoSfZVwU0i7LYT0WHQHRiqz4af+aco1eP1tvqXsR94m3Qm2sCTLXUVyrV7mpcS5nYrtRUYNSA0RYNp1XDVJFfejq+wmU3CfW7h66eND+mtu49JbMrGhPdHjHM+NHW7VKuNcJdzNskAjWIJB01gmCI/JmtDR+63vmAcrGlzFhwUt77aCQvnlmhsRZgC1bILN6x5gT0qO3if0a2lu0uZ3mDtqNyxOx8/wC1JbPCXW4XukO7SV1nWQSJ25x7DWwmPH+YsBLBxa8MNhmVAQzdwHxOhPsE0HgMLlCLzyy3t1igLWGZrguXdLdoZyObHZQB4kU5wZOVnbQ70ToTuhB7plmbpCjzJoHHuQ+VZzFnA9iqP+qmFgd1CftuXPktKsXdi5aeP+bdGv8AEEj5VZTLIeYFxABnWyuyiPNq4xWAYkm0mYAsobuGRPLMeoHKoLWEuriWVhpP2iqA/a5mY9lWuzZOpPMz05AE+0/CKz/aOCowYetsGUq/wfEMwIVQetx/+lJ+dObfDzEvlDQJyzBI56606e3QzisRnYRpTmLblkLtXIqfFVAtDznmSYdYGlcXjUlraob5qwlvEXYk0A9G4g0C1FEEYSTXJFdZD0r7IelTOkRWvgtTC0elRYkFeU+6jV0WWcqIN7FXsxHis2a6QstJABHU/LWaX4bDl5zHu7AeqpPMwumURp13pndvszkxGg109lLLdgqIkxAMD4CTNekThRmZh7g3EcZbsHKpLXPcF03I8j86l4dxa4ykorMRAVVUwWO0xyG5qSxgraMSLSltyzd85iZ+0aOTF3OQjbmIk7DyFEGc5zK8Tnhhuo2a56TOx1+rZhr1IECnLYmXykEyCRr9och+da9wlxmkH7IA8zEk0Sl8bH5AiiqMDuTATiNQUE6HNplJI3j+Ic1MHmK84je7qlTqdF1nffXx0FNGwKPGnMNoSNRptttXuIsEAk2wwAnSAZ8QT8jUknGJEzbi4/WLgHUTy1yifjT3s1whXIeFJB+1+Fejs+cpvtba6CSxKXVWPYyjTyJobC8XFtvq7bKP5sx+JikhgHJlpcDlB0Ho2Gmmg9341y3EryGCZ8dTPzpPa4xbuH6wPPu+61MsNdtfZk+BJj3HSpaimzsCWDMvRh+F4432ip89KZ2eKI25j4j30m9Ap1yKfbXq2CNgg9hb8aVt9k0P0MfSGTU2L5zLNavTzoy21Va0FPUHqCVPwqb9Mu2yCGzpIBkDMPbzrPb2Q6n3TmG/+sEciW62tTotIbXFmB9UEQD47T5UVb4sZXQa68x8aINE69iAa3PUcgV1FKb2Nuk9zIojnJM/DSp1xrAagExyka+2aIKCPECWMOyCZgT151TuKo1pr7A6K2fKdird72b7+FH4LtYLhI9BcBBYHvWzBUAket48qF4piRduOuVlL2SsNGpUkj1SfHfpV0Uqcy1bEGOLnDZVdZUd6Jgkkaa+G/jpXaWiVygiY22OnhUnCL2exbbnlAPmvdPxFEXEkQRpU+oRK7jBWSYOXYZANdNRPKlPE8QqAgrLk5rQie/6sgdAN6f+j8W/1N/elHFcCA63QNu407kMYBneQT7j4VPqyydxfwTAMHVnMwpbUySzQJPvNPHWoOGWMs6luWvSTpRbilLfeMLu5gr26EvW6YMKEvCkrUEPW5ibGDWh1ovGgztQyWzSmMRrOYZaOlQYg1OimKGxCmrgSxPEW4g0ETReIU9KDKHpRgIIm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data:image/jpeg;base64,/9j/4AAQSkZJRgABAQAAAQABAAD/2wCEAAkGBxQTEhUUEhQUFhUXFxQVGBgYGBcXFhgYFxgXGBgcGBcYHCggHRolHRgXITEiJikrLi4uFx8zODMsNygtLisBCgoKDg0OGhAQGywmHyQsMTU3LDQ0LCw1LiwsLCwsLC8sLCwsLCwsLCwsLCwsLC8sLCwsLCw0LCwsLCwsLCwsLP/AABEIAJ8BPgMBIgACEQEDEQH/xAAcAAACAwEBAQEAAAAAAAAAAAAEBQMGBwIBAAj/xABIEAACAQIEAwQGBggEBQMFAAABAhEAAwQSITEFQVEGImFxEzKBkaGxByNCssHwFCQzUmJyc9E0gpLhFUPC0vEWs+JTVGN0ov/EABoBAAIDAQEAAAAAAAAAAAAAAAMEAQIFAAb/xAAzEQACAgEEAQEGBAUFAQAAAAABAgADEQQSITFBEwUiUWFx8DIzgZEjNLHR8UJSocHhFP/aAAwDAQACEQMRAD8AWgV2BX0V0BWJNWeiva+r6oBzLYnlfV9FexXE4kTpTUqtUIroGq5zLYxJ/SV4XqKvVFdInU1Igr23aouzh6gnEkSO2lFW7dEWcNRtrD0I2CECwW3bohLdG28PUy2KGbJcLAAldZKP9FXvoqjfOxF/o6+9HTD0VfeiqN87EX+jr70dMBar42a7fOxF2SvslHGxXnoKnfOxAstfZaMNiuTZrt4k4gmWvstEm1XDWqqbZO2QQK80qU26jNqp9WdtnmleqR1rlrVRG3U75GJO1wDnXocRmgxMdNYmB40FdEAnoCddtKnxQ1AiIAEdPD2beyir+EsYNvxBRJ7l22cigNJnMY0UzoD7I1GlQ3rEGK8w1uSZHLY0WXzDxBZT0lWIMeEg1cYdC3kSnKuF8GKrtmg7tinbW6Hu2KqGxLlYguWaiyU3vWKFa1Vg8qVlT49xT0KgL67THgBuaqN7GOxlmYnrJpr2uH1qz+4PLc/n3UiFbWnrUIDMq5yWxLF2e422YW7jFlJgE7gnbXpVtIrMrLQQehBrSMWD6JyY9RjodfVPhvS2qqAYEeYfT2EqQfEqXFuPO7EISqco0J8Sfwpdh+I3LbSrt5EyD5g6UMwrxqeFSgbcRQ2MTnM0HhGOF63m2Mww6H+1Q8e4n6BBHrtMeAG5+Ipb2JJPpAP4DrtzFR9s1+tSf3B5es3x/wBqQWhfX2+I4bT6W7zEl7HXHMs7E+Z+A5U54Fx97bAXWLWzoZ1K+IO8eFIkWpVStBqlYYIiS2MpyDNfs2KpnaLtG5drdliqKSCV0ZiNDqNQPKrpwxHGHQ6EeiQzJzRkHhvWSk1maOoM7E+I9qbCqgDzDMNxK6jZluOD/MfjrrWndiOPfpSslyPSoATGgZdpjkZ38xWTCrb9GxP6YI3Ntx4cjr7qY1tCtUTjkQOmuZXA8GaRxziaYWw11xMaKP3mOw/PIGsl4p2nxN5iWuso5KhKKPYDr5mTVz+lVm/R7IMD607HQ9w7+/41mJoGgpXZvI5hdVa27aJZeCdr8RYYS7XLf2kcltP4SdQfhWvYLELdtpcQyrqGB8D18a/PoNbJ9Hjk4G1l1ALjXrmJMeEmqa+hQocDmdpbWJ2mKu3XaxrLmxYMOAC76ErOoVfGIJPjVE/4zfnN6e7m6+kefnXXai5OLxB1P1twa9QxB9gj4Urp7T6dErHEXtuZnPM1HsH2ra+3oL5BuQSj6DNG4IH2o1nnB9tw4liUs2nu3NFQFj18APEmB7axjsW369h4JH1g+R08jt7a0f6TbpGBYNpmuWxprJ1aD0Gk+wVn6jTJ64A6Maqub0yT4me8Z7XYi+xPpGtpOiISoA8SILHz+FfcJ7U4iywIuM680cllPv28xVeNdI1anoV7duBiJeq+c5m7cI4gmIspdTZhtzBGhB8jSvtbxw4ZALYzXXkIImAN2IG+4gdTVJ7PdpbmGQYdANT6e65Gb0aFVOVF2LkAanSXAiaLxNzFY2+lrKBcyk3nVVBtW22trqAWjrqWJjwyl0GLcn8MeOr9zA7lbx3Fr7OfSXLuboWZY/y6RTrsx2vuWnVLzl7RMEsZZJ5hjrHUHltQHbPgVzC3yrCVhQGjSco0bcBogxJJmaQKa1G09dibSIkLnRs5m+lKoHbHtUyXGs4c5cujuN55qvSOZ3ny1u3CbjGxZMEzbt6kgE90akToaxfiX7a5ue++p0J7x1IrI0GlVrG3c4mhrL2VBjzJrfFrwMi9dnrnb+9Xjsjx44ibdyPSKJB2zjnp1FZ9hMHcutktI7t+6qlj8OVXLs32WxOHu2718C0uYqJKtLMpADBW7qnXvaxppWlq9PW1ZHGfES017q/ylwvWwASdoM89PKlXbTguKGEW5bu3RcGr20jMwZv3l7xYAgEAxodKuWFxFoeoJeYObTIRyJ5eyazf6RO1N70rYZGyhSpcqTJMBgOUASPb5Upo9OQfiYzqbwR8IF2X4LxNL2Z2uWbad+4b7ZkKqQXGU5hOXMQdNjrV24dxW1iUNyxOTO66iDOaTp0M5h/NWR8V43iL6BL113UNnCk90NESF2Gkj2nrV2+jAfqzwNfSSfaoj5UfXV4rJgtI+Xh/azj/AOjgJbj0jCZOuVdpjmTr7qoOI4teY5jduT1zEfI057f/AOK/yJ+O1VhjpRNLSi1A45MpqLWNhGepcey/aFrrC1eMsZytzMawfGOdWB0rNOD3Mt+0f/yJ8xWmXM3Rfef7Ulq6VR8r5jWmuLpz4mY9s/2y/wAg+bUhUVYe2i/XL/IPm1V+tSn8sTPs/GZ4orTsWPqLn9NvumszU1p+MX6i5/Tb7ppfV9rC6fppmDV6y12V1r6KeMWBlp7Ap3rvknzaue3KReT+mPvPRf0eJ3rvknzaue31v69P6S/eekV/mj9P+o0f5eVa2tSBa9C12gp/qJibLwxP1S3/AEE/9sVi4Fbfw5P1JP8A9df/AGxWJhdKy/Z/b/X+8f1nAWeLVt+jUfrq/wAlz5VVKtv0aj9dX+S592m9V+S30i9B/iD6yz/Sbg2uphraCWa6wH+gkz4QCaqmG7FyMzXRAiYBETPXU+4c60bj922pFy4e7YV3aP41ygeZk6VRcL2ie9cJtW7YYljBnNyysSNTqW0GmuvWsem270ttfAHZ+/lNJq6t+bOSfErvHeD/AKPcZM0lcs9IYAgjw8K0/wCjX/Ap/Pc+8apvbWy620N0L6RmLFgDrJJCZp2AAMcpFXL6Nv8AAp/Pc+8aNfYX0oYnz/eCVAl5UfCZd2kH61iP61777Utp9xDh1y/jMQtpcxF28TsBGdtydBSvH4C5ZbLdRlPQjfyOxHlWrW64C55x1EHVslscZjDsYP13D/1VrRvpV/wQ/qp916zrsd/jcP8A1VrRPpSP6mv9ZPuvSWo/mU+/MPV+S0x417yr5xXVtCSANSSAPM1pRSOMJj7Nsh2ZleLeYRmz5FWIMaCRrqNecVauzfFw9x1tgJKC9JUMcz7ZxIzR3TExp00rN8d37hg91QBPKEEEjzIPvq48B9Iii2qjOwVnLcgJ02Pl/lqnp5GYRGw4BmkcSwpv2XsBmdcRbOXOCQtwE/bg5YIBjl7pw+/h2R2R9GRirDeCpg/EVrV43P0R/RvleDkIu5VVzz3zbAjpJHiQm7KdhLd3v4li86wpIXXXVtydeUe2oQ7ASepe5Cx4EtfBX/V7H9K19wVnvDexeJxV1myG3aLE530kT9ldz8vGtgtYSzZRVVQAoCiZMACBqxNIe03bazh5Ve+/JRtP8R5Vn6Wt6mYjkmH1DCxV+AnmGVMBbFoKFSCSwiXPifmaTYntYmKvW8KqjI7QxB6AtofMVQePcevYl811j0CjRQOgFOfo44S9zEpdju2yYPItlIjyAMk/3pt6vdJPeIBbhuAAmmY5FsYe5cIAC6t4zEk9TH4VhPEcUbt17jes7Mx8yZrZfpIvxw+4g55DPMj0i6nzM+6sUFW0YUKQPEpqSSwJ8yO7tWmfRmPqbn84+6KzS7tWn/RmPqbn9QfdFC135R/SF0n4x+sr30hf4s/yJ8qrHKrT9Ia/rZ/lT5VVn2o9H5K/QQVp/iN9Z1wz9ta/nT7wrU7prLOG/trf9RPvCtSu0jrvxLGtJ0ZmPbQ/Xr/TX7zVXzWjX8Lbcy9u2x2kiTHtqI8MtcrVr/SP7VevVhUC4kPpiWJzM9BrVcefqLv9N/umlycMtf8A0rX+kf2pnlkEEKQRBBnUGg33hyCPEJVSUB+czICvorSrXBbB/wCTa91FWuA2ediz/pH9qYOvT4GBGjb4xF9GyS17yT5tXP0gr+sJ/SX771dOG8MS3Po7dtJicoiY6wKIxHB7d1g1y1bcgRJkmN4+JpQapRf6mOIwdOTVszMcC10orXh2bsf/AG9j3Gu//TuFGrWLIHlRz7TT/aYIaBvjCeHP+pKBJIw6CANZNoRHXcVjLJHKtGw3FTaa7bBKKpORQFYC2NjJYbxt5dNWOL4NhyUPobTM7d6fWMiTp1ml6NQNMW3A8w92mNwXB6mTBKsvYa4UxGcAmEuRpucug99Xax2cw+Rc2HtZiBMTE0OmES3dIsKUByqVUSNJ73VfWjpVrvaSWIyKDkiVp0DK4ZjwJ3xbDLctFGlhKXHme8cwAzRvqSY8Kk4FwWzmZ7VpAQxAIAHqrbBiORkml/aCbTogVstxwS5aQconKehkD2LTXs3xJbNsZifWyxEkmcvyT4VnKjenjJwZouQTlRzJOJYcP6IPGTMmZSJXKB3pB3ED4V1wfEWrM2kAS3MrrzczpPLUe2gO0bTbTU/aYDqV1j2gkeYFD4V7V+wHBhZVhmGoy6sCRqeY0oYyEHORJCKx57i/BY/0V67GQKb9zNMyxN5hIjWQCBH96g7bXVe0JYllLGCuUg5hGn8rfmNO+I2cLcQhLb23BJFwHUsTHeBmZ0mddKb4PhFk2F9MDeZoJzzIAkKvhv8AE06bFR1sOfpAGpzWa8Shdkf8bh/6q1oP0pH9TX+sn3XqHh/BsPab0ioM6tmG8DpGtMuKX7N4C3eQMujgM0CYMEHMOpq9utR7lcA4EAmisWsqfMxiiLAK67NBj+FebHppoPOeWt/4twCwyqmHsW/SOwUNnYhZ5nvdJPkCeU1XOPYRsFbOGzJ6S8JvvvcCTIWToqtoY3MawK1KtQty5WZ1lBrODKzYQHPl9XYe/T8+FWXsrxTNipf/AJmQeXdI+YNVm3eGgHqrJ6AnmfdzqfChrdy3uDCN03mPg1OYyMQKD3xLTxriha+6KT6Ncyab8pPsIp92HxTuPQBwWUZkIMZk05HZlmCPLeqoLLKQ6AlgBdXnMHLdXxgwY6E1asBh7ZRcbhFK3E/a2gTDAjvZOjRqI0O1FesbNs0DHGG4iL9zIzNESvIP11/Csnxjk3H/AJm+ZrZLCWnRWQCItFY5ZTIj/KIpcvZDDXHgWBJJJPpLmnMnesy61NNdjk5A4+8SjVNcnGBiZ12d4E+LuZRIRYLv+6OQHVjsB+ANbLwnBW7Ki1aAVUEH5xPM6yTRfDOD2LFv0dpAqAzoTLMeZJ1+OwoPipS0IUBdDOp0U6n3x8KFqNSNpg6KCWAiDt0/pMPc6FrQHl6Razq5gbgBJtLlAJgCSBH725q9cWxivaYZSe7mEkjvDVIG51APspNb4i11AlnLmcEMxByoS0nznpypSl7a15HZj9lKMefhKViEho6H/cVpn0Yfsbv9QfdFSYTs5hnMtZBYie8z6nmfWNPeG8NSwCLSKgJkgFtT7avqNWtle3HMDTpij5md/SA/64/gtsf/AMg/jVXuVsuN4NYuOXuWbbMYkktOggfCl9/s/hgdLFr4n50WvXoqBMHgQb6J2ctnuZVw39ta/qW/vCtUu0I/B7CkEWbYIIIIB0I2rq7e/Mmgai8WkEQ1NJrBBiQivKkYV5locNPFapENc5a7QVBnQ3D03wtKcPTfCUJjLgRjYWqjxLGYg45kVmW2O6o70EhA2mWJaWn3VcLJ0qr9ocKWuF1JDZgYnQMgKnyJWBv9iq1MMnMmwYAllwF1lRjdIOU7xHIcjSp8UbtyTyzZRGgEH+1ccPtuyFSVBz+qogAwAsFpnQTy3qHFI1pjmI1CbCAJYAgeI3/zVQDniO0FApz2Z5ewYW4rEHVAw5wZ1ke4ip7WMDompEhSSN+6RmPsCn3V5xnFm3kIXMMrc45/2NJeFXWW4JSEJJ1PqAjvHwGxg/OjrlwzN+n6SBgKoA+v+ZdsPilaQpkrAP4HyoPFYs22uMACZUgdQE1/PlXeCs5Sxgd7KRGsgSJ980i44bwxJC+obdsgEfbDwRPiJn2UmqZYiVJA4AzGXF8WmItm2oIaVaSJgoylh5xI9vspbhsGpcsXYTqpBMZd2kcjr8edH2Uy2mzHM7KRyGpBliff7vOlvCGdEFu5lbTuZR3jroWB205n8KsjnaQJYLtfjP1hmIstDC5LAD0aNP2shYCPBgNaqnCbBzPcMqFYCNYU65jl8wB7av8AxCyWw2RfWBLA880iPbIqq8BZGsszjvxm1UkEsNeem5/OlMaZga2x8oJzusBPzjyzcF1FWNywnr3T7eXvqHBO2oYHMpyDU+trqZ/MeZqHDXlVpywRpmDMTqR1AkbdKMa07EFmguTtoFA0HnvSxGOD1D5nGOvBCgJAA0noWMKD7xXNxxc9Gg0eBqSdOvI+Pu8KAv4drtoq3ecgxO8/ZM+Y+FPeyPC/Rh7lwnO2kGYUaToegG/jRVqXGCeRKtYUGSO+o6wmFVbJIOYhVthhza6QrkeQMDzPWs7492dP1zuiFAbl30rPkXU5VDKBJIyk5RvK6jnpwHcB2A70eEwunWqXxfhWdUZWkmWy3M9y3PI+jzgSOvjTaX+lgdDEzGq9Uk9nMyj0cnbfl18Pz5U1xfDLno1vmSzySekEhR4CBpUnDuEXXvu+syxLkZQuurADn0A0q53QEt5AAQqAQf5WIHyp+/XisqF5+MX0ukJJZpXOD4oPbC5stxGzo3Rj18Cd/OmnBeJxiCydwXgVdTst8SYPQHceZpHxKyjkthkJC6EDMTOkkRuNevMVb+yvDjlDRaLGVKwMqc5didSsEwNYmJrSXU7xkD95Zjtjbs/dDqotDeTl/dYscw9hzVccBgwixzPrHr/sKg4Jg1AlZK7B2AzMPD+H3zTGZ/lHxj8Pn88+9QbTYe/6QRsJXb0IoxWJ7wGoUTE6FjzNU39J9NcuFj3mcLBP/LAlAI0ggz7TVp7UrmtuFOV7ilAT9kEfP88qpOGwhW+jq2yKrrBmYIUAdZArN1LhsqDHNIu3DEQ24qsWkahivkFUEffoazbVbW2oV3009UGT8aLwyd1yTJZz/wBP/bS3FYsLbMSc65J5Rtp4ak6UtknaomkQApMYcSxGZsqSFD8jGoBjXpAApxhHb0a5mkxvVTs4gqmbVpARtyZI+E5d/GrJwi5NsaR4dOo99Etz3FhwMQsmorlS1FcoUmAYilt2mWIpbdoiwZgBWuglShK7CVfMriQZa+UVMy1HFdOhOHoy7jUsoXcwo956ADrQdikfbHFd23bacrEsY/hED51emr1bAplbH2KTCT22LHVMqyYgmemp99Dnjxz5kvGDIKOsA+ZGlVPLG2oqT04MQPCt5KkRdoHEzzYzHJMu+C7QAaXWCdCmqEHkQNRHKnacWDq+e2pUoHzaHVTLERvm35R8894Rg1v3ltwEWNZJOo3M1fb3DlK5ULIQCV5Ss8gRBXUAjpB2BAyNbQlZBUYzHNPazfpO+J2y/ozl2HIhlg6gyN9+le4LCBliFOsk9ZIUCPax91AWvS2ly5rYIHrXMwK9NAI28evSpXuXEQqzB7sl1IAIykRp7T8Ky/eHAM0hqCVCYjp+JIjBN3CkZepzFhr0g0lxvEWYlgMzQQDHdHgoOpO+vhXNtQUylmP72UMQeozAa+Opry6HMlci6xsO6BsCwM+zfXapwC24yQNowJLactbGhJY5m56HkfCBt4R1o/BWCytcRRP2RtpuJPj1/wBqFwTrmmJmAZ2M7nLMCfbTAR0jwGgMkAyKBYRCckYEHxWNyobb+tBgiZnflVd4jwnEXQoVgtlQWdpOZiCTAHu9uvIU2x2MUMqKNiJiYUSeQ02om5ifS5VUQkyZ0kLrt0mKY05sqXcg4PcXtCs+3PcQcNwmIe4XfRBnS2sDaV1ncyEG+0+NPH4SWAEuGJ5NOnU5gQBvoOldWcXLmO9lJWeU6fIfOiHxuUsxmdBHLw/PhXPY5OceIQpgYHkxdjVNnN6LO5ULtBjQ93RdBznWrTwbM1u2zD1hn6etrt5RSThtsnQ+s+u/UkQAOk/KrLg31K/uxHloKlDng9/GCuBA7hiuDbuabhz7FkD5VUkZpAY90ju+X99/hVr4dblCDy9Kh95j51UMW59EAN4Cz0Mx7tatqQeBA6YjJgOAtZS0k98MSCNANdtevypP2gxZt2DGYNcfKCRDBQup92ntqxcPv95rKZmYkCR0gDSK94j2SFy4jYhzlXNltqdSCftNyGg218aNo6vUvBYcdy1r7UwO5V+weAa5mCJm7yDMdFVQZMtyJOmmvStg4XwFLa9/vudWJ2Zjvp0qPgHCltIIVURfVUaAdSfHxOte/pX6UxS2SLAMO409IR9lD+71b2Ct92BPu/vMixieIYLvpZC/sxoW/eI5L4dT7q4v3dQB6oMnppr8P7V3xDErZt8hAgAcgOgqsY7iYYC1myu4Lc9BOgkHQmJ9njSdqNtLjoS9SFpxxjFK7sHnKSUJB9Rh3kPzkc584reCsujtmIOujcieRjfceYPwK4niGQFbNsu7bmQB5ksYnnpQWBwd4km9ptGUgqOug+FZRYFCes/vNNFwcQ7AW3u3O+5mWJkKBoDGqqJ000686Ex+FbOVjb7XID+H2c6muWrgAa2xVhrqei7GeU6SOlC4vjX1edlZWLgMpWNevSCByoTITyveYdbNh56xJsBwwGSSQo18SOQ8zBPkBT3BgZBAiQDz6eJ11B1pPYxbgDRWmdQYMnkRyMGB+ZP4fitArAjKABOvxFduyOTKvuLQ2orlTHwqG5USsAxFLb1MsTSy8aIsG0+Va7y16BXtWkSC4Kiqe5UFdIk9iq723SLaNzDEewifwFWOzQvG8Oty06sJGUnyIEg0Wh9lgMrYu5CJnuDut0kcxyr2+2pgECumxpC5U0Gu3Pzr3C3lALMMxmAp2869D8plyxcHIwuItn1kYZSSOux6Qfxq73MRLW2UEqLoTzVlUkePrEVn2Mt3Dg0Zo0YlRpIXkJ9/uFN+yXEDeC24Aa3qCTAIM+G4JHspbX0s6gKM+f8AiMadwrcnEd3LGrIxJZCUgnkD3COoKiD4qfGoMLw8viIUnKLeVl5b7actBPlRt23cm4bmVmyhiRvOp16CZ8N694XZdU9JbHreB110j2fnnWBbXZUCCMTTqKOQQZJxHDABUkZRpt4EkdDt0oJgNAAAABoBoTJJ293sqeziAzgAktt3uTEayI6RH+9dX7R+rAgkuit5M4DH4n30qMj3TG+CN3wnmAjMB1j3gefhR99iATpt08QNzNcYnDi3esqn2s8ltYCgDSI/eoN7t8XRauKgVgxDLm1C6mDm3299FopNtq9eP6wVtwRD3K0ty6S5Vc1sqUI5ydmI6jTfmDVn4TxH6q3adGDSqnQwPEmOYmkSBlR7iqQRmXMpgTuCOWske7rTk4hr2GzIPrQoG4Y6kGCgIzbb+flXqdQqLUV+UwqyfUBnaWouXBAGp57yPz7q54iTB0nvr7ZPP20JgsJiAma8UW6RpqSY/ijY+RqW9buhBnZGlgCAG6E7lvDpXluA3YP/AJPQbgwH33C+Dj69IMwMvwJ/7as1knvEanID5kD/AGqlYTFravW2JbKHTMY7o2XU8tquuHaLrnkunzo2OoG4jnH3yY1wdwZpHq3AGHnEEfL40nxHBBD+kaFltFPeIkkb7aRTfD24QRoTqPCdq5uCTDDfeOelMMoIGRzM5HIJwYBwcKqxaQKJIJ3ZtNyx1NdY3FW7ZDOQco2nn/EenhuaLsYcqGGXQx4abHUUHZwSXLpIRQqaTHymmNOhzuYyGI5xAmxd3FiWlMPIGXVWvHkoHJOvM1abIWxaGaBA2Gg8gPhQPplDBjuuiIOXifGkuNx7XGjlOnxrSVd/HiL7Cxx4nvEMX6Qs7+oozHyGwHj+Jqrm8WJuNuTOn2egHkIHsp1xOf2Q3ENc8/sr7OfifCk1+2VHge97zH4U2qgjEZT5RfcxDg5fEa+H5/CrFYvQNhqT84pG9jMFI30Hs0prhG7o82HuavM6/Tit8eI3p2OSJ5i1nl023/vQvo0cFWVRmmWCgH5fEDTpzBrn++3metCnQ76b/hSKMV4Ec2hhzIThGtneVgDYAiAdzqDuNR0FSC1dkEMuWQSBmZj/AJjv7Kmt3e6wI9SSI3gesPZuPKOdc4GVuZORGYdJB7wHvJiivuHPEBxjmNg8bV65qLNrUj7UJepEAxNLbtMcSaW3aMsG0lBr0muJrktVpE+c1FXTGuamRJrVB468uVg8wwKwNSZ00Aoi5eyKWNLB33EtrrI5HwB8NNKc0eja9s9AQNtwQY8xNwzhKKxzqGGhluU6gEAxt50dxDhFtx9WgQgyIUjMCAYJHk1EZS1tgPMea6MPPnROGuaFSdvLflqRsZB8K9MK1AxM6e8PZLtv0EEOqiUYDlqI5EHqOtffoCKga2Mq75kkHwzAjUbj8xUK4xRluEEBWKlhq1i5MEH960x5ePLSmOFuhXOUBS5zld7dznntHqeY6/HgwPBnT7h+JdCHYlyNJ2OT2GGHOR8KsQvWriZ8xUR6wMe/lPmKTFTIZdjqQfmPHahMJ3WugElPRiF8GLSRPMEx7KrdSjjDDMsrFeRC7HDkt3CovNcLFXUkEtBiO8BBkj50yOFZGnu6eI3Bn8R8KU2DBtnKDpbBB2Aa4xXluIkeMVJ2v4g9vDlhpOgPQnWR/prKu9l0kluY1XrbFGIxu4gl7bmO7mjxzZeW/Lwr29bLuGuEBcrBV5wYkk8p0EfOlXZ27mRHMsxA03M1Z8NY1zNqx9y+ApW06fRL7oy0Ipt1B54EUcWvoFSz6P6skAjLI02kHYTG8bUNc4haEehBVVAHq5dTproNdKb3uBWmYt3lkyQMsE8zqpIPlUi8EsAR6MGepJrJuvFvLExpK9gIEr9zG5jQuNxwWFJAkGCZyk/uzsD4nrVp/wCA2eSkeTMPxqM9mrWYMDckRHekaGRpHWqL6ckM4OYl7PTdBVAGzAz0irytoBIYHMYLeJjWlmC4WLb58zM0EEmNR4j8abWCIyz5A/hR0KFsjuAbcBzCnYeswgxA8P8Aeh1x0bKD8D8d6JuWxudfCgsbjAiljoPj/wCaa97MXUA8YgvFuJC3BYanWJ2HU13we6btv0jErb1I5SOvlSjCcOfEv6S7K25mObDkPLx509u3Q8W10Rd40ECtFKQi48+ZFmANogmMuQmcCC5yoOcdfz1rvDILFs3CBOyA825efWu8KovXc0dxdF6HxobHYkXrnd9RO6o5Ejc/nkKaGTxKZ8QWxh4R3bVmO/idzS/ilnko5hB/lXX507xh9RRzMmosOuuUjQl9eYzf7UVW8wit5lZyEMo8OVR2OMIHNsq06sTpG5J50dfhS7rOUd1faaTiEIciS34lj+NZ3tMKUBI5jVJ5zGOI4igAEHvSB5gf/KvbjAwSCJGYT0OtLLGNS43onQExnEbqdfVPIxpT23ibTWwpEQIAMmIEDXyrCKY8HMaFnkdQfhd8XLTZRuc0HeCh099FWE7u/wDcEDKfgaXcEwpsz3w3IQI06medMXuk1NpGSBBZk9rU1JdrnCivbxoYkiLsSaXXd6PxJpfcoyyhkjVGanYVCwqZEjr4V6RXwqZEjx5i0x8v70pt2p02PwJ6Hx3gijeM31CFCCSY0AJIjypXYxVpFbOXIP2SCAPKvQezRtp5mfqDl42w2hjYnvA8ifwbaRUONt5CCq90knwBP2Y6TPvjlQ3/ABa24yr6UxqGKjp5yfcaKsY8mFIBL6TlLLG/eHjtWluBEXgePvZLpe2A2ZZuWzBDoJDacyGVp8I6VNbw6m3ntzcw7alCe/abqjbiueKcNusEeyIu2m0ExmBg90k7aDQnYmvuHWL9m7n9Cwt3f2iDXI06kAfZ5jwJHSh/6uRJEcYHFkAIWBn9m7bP/C3Rh+elL8Zi5LMFYEBgRy7vQ8538oo67akMukE8tRPIjxoa7g8hTvM6ZlGSFEASTAUCdPfRnBxOjtrhi2RAhVk89VlZ5fvGKr3b7HIbaIvrSFPhsfLkP9VCf+pEzsGlg0AkAiImAAYIiaQcZvelvdwOw5DVjJ/I08KUsfIM4TQewVsejDSSSvsUSIHnoSfZVwU0i7LYT0WHQHRiqz4af+aco1eP1tvqXsR94m3Qm2sCTLXUVyrV7mpcS5nYrtRUYNSA0RYNp1XDVJFfejq+wmU3CfW7h66eND+mtu49JbMrGhPdHjHM+NHW7VKuNcJdzNskAjWIJB01gmCI/JmtDR+63vmAcrGlzFhwUt77aCQvnlmhsRZgC1bILN6x5gT0qO3if0a2lu0uZ3mDtqNyxOx8/wC1JbPCXW4XukO7SV1nWQSJ25x7DWwmPH+YsBLBxa8MNhmVAQzdwHxOhPsE0HgMLlCLzyy3t1igLWGZrguXdLdoZyObHZQB4kU5wZOVnbQ70ToTuhB7plmbpCjzJoHHuQ+VZzFnA9iqP+qmFgd1CftuXPktKsXdi5aeP+bdGv8AEEj5VZTLIeYFxABnWyuyiPNq4xWAYkm0mYAsobuGRPLMeoHKoLWEuriWVhpP2iqA/a5mY9lWuzZOpPMz05AE+0/CKz/aOCowYetsGUq/wfEMwIVQetx/+lJ+dObfDzEvlDQJyzBI56606e3QzisRnYRpTmLblkLtXIqfFVAtDznmSYdYGlcXjUlraob5qwlvEXYk0A9G4g0C1FEEYSTXJFdZD0r7IelTOkRWvgtTC0elRYkFeU+6jV0WWcqIN7FXsxHis2a6QstJABHU/LWaX4bDl5zHu7AeqpPMwumURp13pndvszkxGg109lLLdgqIkxAMD4CTNekThRmZh7g3EcZbsHKpLXPcF03I8j86l4dxa4ykorMRAVVUwWO0xyG5qSxgraMSLSltyzd85iZ+0aOTF3OQjbmIk7DyFEGc5zK8Tnhhuo2a56TOx1+rZhr1IECnLYmXykEyCRr9och+da9wlxmkH7IA8zEk0Sl8bH5AiiqMDuTATiNQUE6HNplJI3j+Ic1MHmK84je7qlTqdF1nffXx0FNGwKPGnMNoSNRptttXuIsEAk2wwAnSAZ8QT8jUknGJEzbi4/WLgHUTy1yifjT3s1whXIeFJB+1+Fejs+cpvtba6CSxKXVWPYyjTyJobC8XFtvq7bKP5sx+JikhgHJlpcDlB0Ho2Gmmg9341y3EryGCZ8dTPzpPa4xbuH6wPPu+61MsNdtfZk+BJj3HSpaimzsCWDMvRh+F4432ip89KZ2eKI25j4j30m9Ap1yKfbXq2CNgg9hb8aVt9k0P0MfSGTU2L5zLNavTzoy21Va0FPUHqCVPwqb9Mu2yCGzpIBkDMPbzrPb2Q6n3TmG/+sEciW62tTotIbXFmB9UEQD47T5UVb4sZXQa68x8aINE69iAa3PUcgV1FKb2Nuk9zIojnJM/DSp1xrAagExyka+2aIKCPECWMOyCZgT151TuKo1pr7A6K2fKdird72b7+FH4LtYLhI9BcBBYHvWzBUAket48qF4piRduOuVlL2SsNGpUkj1SfHfpV0Uqcy1bEGOLnDZVdZUd6Jgkkaa+G/jpXaWiVygiY22OnhUnCL2exbbnlAPmvdPxFEXEkQRpU+oRK7jBWSYOXYZANdNRPKlPE8QqAgrLk5rQie/6sgdAN6f+j8W/1N/elHFcCA63QNu407kMYBneQT7j4VPqyydxfwTAMHVnMwpbUySzQJPvNPHWoOGWMs6luWvSTpRbilLfeMLu5gr26EvW6YMKEvCkrUEPW5ibGDWh1ovGgztQyWzSmMRrOYZaOlQYg1OimKGxCmrgSxPEW4g0ETReIU9KDKHpRgIIm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893906"/>
            <a:ext cx="758190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98892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005819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05819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005819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005819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20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09246"/>
            <a:ext cx="8077200" cy="1752600"/>
          </a:xfrm>
        </p:spPr>
        <p:txBody>
          <a:bodyPr>
            <a:normAutofit/>
          </a:bodyPr>
          <a:lstStyle/>
          <a:p>
            <a:pPr algn="l"/>
            <a:r>
              <a:rPr lang="en-US" sz="1800" dirty="0" smtClean="0">
                <a:solidFill>
                  <a:schemeClr val="accent1"/>
                </a:solidFill>
              </a:rPr>
              <a:t>Salome</a:t>
            </a:r>
            <a:r>
              <a:rPr lang="en-US" sz="1800" dirty="0" smtClean="0">
                <a:solidFill>
                  <a:schemeClr val="tx1"/>
                </a:solidFill>
              </a:rPr>
              <a:t> Step-dad said I could have anything I want.  Any ideas?</a:t>
            </a:r>
          </a:p>
          <a:p>
            <a:pPr algn="l"/>
            <a:r>
              <a:rPr lang="en-US" sz="1800" dirty="0" smtClean="0">
                <a:solidFill>
                  <a:schemeClr val="accent1"/>
                </a:solidFill>
              </a:rPr>
              <a:t>Friend650</a:t>
            </a:r>
            <a:r>
              <a:rPr lang="en-US" sz="1800" dirty="0" smtClean="0">
                <a:solidFill>
                  <a:schemeClr val="tx1"/>
                </a:solidFill>
              </a:rPr>
              <a:t> A diamond necklace!</a:t>
            </a:r>
          </a:p>
          <a:p>
            <a:pPr algn="l"/>
            <a:r>
              <a:rPr lang="en-US" sz="1800" dirty="0" smtClean="0">
                <a:solidFill>
                  <a:schemeClr val="accent1"/>
                </a:solidFill>
              </a:rPr>
              <a:t>Friend10032</a:t>
            </a:r>
            <a:r>
              <a:rPr lang="en-US" sz="1800" dirty="0" smtClean="0">
                <a:solidFill>
                  <a:schemeClr val="tx1"/>
                </a:solidFill>
              </a:rPr>
              <a:t> $$$$$$$$$$</a:t>
            </a:r>
          </a:p>
          <a:p>
            <a:pPr algn="l"/>
            <a:r>
              <a:rPr lang="en-US" sz="1800" dirty="0" smtClean="0">
                <a:solidFill>
                  <a:schemeClr val="accent1"/>
                </a:solidFill>
              </a:rPr>
              <a:t>Herodias</a:t>
            </a:r>
            <a:r>
              <a:rPr lang="en-US" sz="1800" dirty="0" smtClean="0">
                <a:solidFill>
                  <a:schemeClr val="tx1"/>
                </a:solidFill>
              </a:rPr>
              <a:t> John the Baptist’s Head on a plate!</a:t>
            </a:r>
          </a:p>
          <a:p>
            <a:pPr algn="l"/>
            <a:r>
              <a:rPr lang="en-US" sz="1800" dirty="0" smtClean="0">
                <a:solidFill>
                  <a:schemeClr val="accent1"/>
                </a:solidFill>
              </a:rPr>
              <a:t>Friend650</a:t>
            </a:r>
            <a:r>
              <a:rPr lang="en-US" sz="1800" dirty="0" smtClean="0">
                <a:solidFill>
                  <a:schemeClr val="tx1"/>
                </a:solidFill>
              </a:rPr>
              <a:t> Huh?!?! </a:t>
            </a:r>
            <a:r>
              <a:rPr lang="en-US" sz="1800" dirty="0" smtClean="0">
                <a:solidFill>
                  <a:schemeClr val="accent1"/>
                </a:solidFill>
              </a:rPr>
              <a:t>@Herodias </a:t>
            </a:r>
            <a:endParaRPr lang="en-US" sz="1800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http://www.creativemms.com/wp-content/uploads/2012/06/camera-butt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0"/>
            <a:ext cx="7772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46.tinypic.com/302rnl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"/>
            <a:ext cx="68580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009650"/>
            <a:ext cx="5105400" cy="339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7150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5715000"/>
            <a:ext cx="37782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775" y="5714999"/>
            <a:ext cx="37782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7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2282" y="5613401"/>
            <a:ext cx="8458200" cy="576579"/>
          </a:xfrm>
        </p:spPr>
        <p:txBody>
          <a:bodyPr>
            <a:normAutofit/>
          </a:bodyPr>
          <a:lstStyle/>
          <a:p>
            <a:pPr algn="l"/>
            <a:r>
              <a:rPr lang="en-US" sz="1800" dirty="0" smtClean="0">
                <a:solidFill>
                  <a:schemeClr val="accent1"/>
                </a:solidFill>
              </a:rPr>
              <a:t>Salome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I was </a:t>
            </a:r>
            <a:r>
              <a:rPr lang="en-US" sz="1800" dirty="0" err="1" smtClean="0">
                <a:solidFill>
                  <a:schemeClr val="tx1"/>
                </a:solidFill>
              </a:rPr>
              <a:t>creeped</a:t>
            </a:r>
            <a:r>
              <a:rPr lang="en-US" sz="1800" dirty="0" smtClean="0">
                <a:solidFill>
                  <a:schemeClr val="tx1"/>
                </a:solidFill>
              </a:rPr>
              <a:t> out by this today.  Sorry </a:t>
            </a:r>
            <a:r>
              <a:rPr lang="en-US" sz="1800" dirty="0" smtClean="0">
                <a:solidFill>
                  <a:schemeClr val="accent1"/>
                </a:solidFill>
              </a:rPr>
              <a:t>@</a:t>
            </a:r>
            <a:r>
              <a:rPr lang="en-US" sz="1800" dirty="0" err="1" smtClean="0">
                <a:solidFill>
                  <a:schemeClr val="accent1"/>
                </a:solidFill>
              </a:rPr>
              <a:t>JohnBapist</a:t>
            </a:r>
            <a:endParaRPr lang="en-US" sz="1800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http://www.creativemms.com/wp-content/uploads/2012/06/camera-butt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2" y="6172200"/>
            <a:ext cx="7772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46.tinypic.com/302rnl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8580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mediad.publicbroadcasting.net/p/wrti/files/styles/medium/public/201406/SalomeJoh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933450"/>
            <a:ext cx="4191000" cy="467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7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14" y="609600"/>
            <a:ext cx="848557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11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Time Spent on 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4400" dirty="0" smtClean="0"/>
              <a:t>162 Minutes</a:t>
            </a:r>
          </a:p>
          <a:p>
            <a:pPr marL="0" indent="0">
              <a:buNone/>
            </a:pPr>
            <a:endParaRPr lang="en-US" sz="24400" dirty="0"/>
          </a:p>
        </p:txBody>
      </p:sp>
    </p:spTree>
    <p:extLst>
      <p:ext uri="{BB962C8B-B14F-4D97-AF65-F5344CB8AC3E}">
        <p14:creationId xmlns:p14="http://schemas.microsoft.com/office/powerpoint/2010/main" val="69588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71" y="76200"/>
            <a:ext cx="7351929" cy="68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70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685800"/>
            <a:ext cx="9448800" cy="5698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17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4517"/>
          </a:xfrm>
        </p:spPr>
        <p:txBody>
          <a:bodyPr/>
          <a:lstStyle/>
          <a:p>
            <a:r>
              <a:rPr lang="en-US" dirty="0" smtClean="0"/>
              <a:t>#</a:t>
            </a:r>
            <a:r>
              <a:rPr lang="en-US" dirty="0" err="1" smtClean="0"/>
              <a:t>tour_archgh</a:t>
            </a:r>
            <a:endParaRPr lang="en-US" dirty="0"/>
          </a:p>
        </p:txBody>
      </p:sp>
      <p:pic>
        <p:nvPicPr>
          <p:cNvPr id="4098" name="Picture 2" descr="C:\Users\tjdolce\AppData\Local\Microsoft\Windows\Temporary Internet Files\Content.Outlook\00BY2OM1\IMG_20150729_2021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1079155"/>
            <a:ext cx="30861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tjdolce\AppData\Local\Microsoft\Windows\Temporary Internet Files\Content.Outlook\00BY2OM1\IMG_20150419_1847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82971"/>
            <a:ext cx="3505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jdolce\AppData\Local\Microsoft\Windows\Temporary Internet Files\Content.Outlook\00BY2OM1\IMG_20150218_1016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032" y="107915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tjdolce\AppData\Local\Microsoft\Windows\Temporary Internet Files\Content.Outlook\00BY2OM1\IMG_20150715_0813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968" y="1079155"/>
            <a:ext cx="2871932" cy="382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tjdolce\AppData\Local\Microsoft\Windows\Temporary Internet Files\Content.Outlook\00BY2OM1\IMG_20150306_0751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893" y="4079450"/>
            <a:ext cx="2971799" cy="297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68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292.photobucket.com/albums/mm27/iam733_photos/1-JOHN-PREACH-HAND-OUTW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-228600"/>
            <a:ext cx="6543675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24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-533400"/>
            <a:ext cx="5406283" cy="749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6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raymond.net/media/1/Our%20Faith/YCL-Poster-Pope-Francis-for-w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675" y="0"/>
            <a:ext cx="9474200" cy="710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68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114</Words>
  <Application>Microsoft Office PowerPoint</Application>
  <PresentationFormat>On-screen Show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Average Time Spent on Phone</vt:lpstr>
      <vt:lpstr>PowerPoint Presentation</vt:lpstr>
      <vt:lpstr>PowerPoint Presentation</vt:lpstr>
      <vt:lpstr>#tour_archgh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Dolce, T.J., Rev.</dc:creator>
  <cp:lastModifiedBy>Dolce, T.J., Rev.</cp:lastModifiedBy>
  <cp:revision>17</cp:revision>
  <dcterms:created xsi:type="dcterms:W3CDTF">2015-07-28T20:00:15Z</dcterms:created>
  <dcterms:modified xsi:type="dcterms:W3CDTF">2015-08-01T00:08:51Z</dcterms:modified>
</cp:coreProperties>
</file>