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1" r:id="rId2"/>
    <p:sldId id="267" r:id="rId3"/>
    <p:sldId id="257" r:id="rId4"/>
    <p:sldId id="268" r:id="rId5"/>
    <p:sldId id="270" r:id="rId6"/>
    <p:sldId id="272" r:id="rId7"/>
    <p:sldId id="279" r:id="rId8"/>
    <p:sldId id="269" r:id="rId9"/>
    <p:sldId id="271" r:id="rId10"/>
    <p:sldId id="273" r:id="rId11"/>
    <p:sldId id="278" r:id="rId12"/>
    <p:sldId id="280" r:id="rId13"/>
    <p:sldId id="281" r:id="rId14"/>
    <p:sldId id="274" r:id="rId15"/>
    <p:sldId id="275" r:id="rId16"/>
    <p:sldId id="276" r:id="rId17"/>
    <p:sldId id="277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58" autoAdjust="0"/>
    <p:restoredTop sz="94660"/>
  </p:normalViewPr>
  <p:slideViewPr>
    <p:cSldViewPr>
      <p:cViewPr varScale="1">
        <p:scale>
          <a:sx n="103" d="100"/>
          <a:sy n="103" d="100"/>
        </p:scale>
        <p:origin x="-2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56ADD89-A798-4A35-AF86-B1395B5781B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1887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1B944E-CA96-474F-A14C-5FCADDCFE0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8F137C-623E-4F86-BA8D-95E2BE78A90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BF84A1-9586-4F70-8EEA-7A4175A18D9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45453B-3623-4928-9C8B-FD76A5F79BF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B89E27-D64E-47B5-8982-527EAFCD99F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4E81CB-4F15-4B14-AF03-E4A5C7B4DAA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2E09A2-F55A-4F82-9EA0-20317735A9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F76B6B-EA20-4935-8523-19D49A5D27D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EBB34C-9EDA-4830-8CD7-08CFBCC1020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8AB885-92AF-4209-980E-3F9DB9F9182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B80936-9A4D-410A-AF77-832AD0B2064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5B862EF-86DD-4486-940F-552942E5A08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www.prconversations.com/wp-content/uploads/2011/08/twitter_icon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1468" y="0"/>
            <a:ext cx="6769532" cy="68928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3" name="Picture 11" descr="https://twimg0-a.akamaihd.net/profile_images/1628233645/christiano-ronaldo-300x4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799" y="0"/>
            <a:ext cx="623454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tctechcrunch2011.files.wordpress.com/2012/07/youtubeicon.jpeg?w=3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0"/>
            <a:ext cx="6858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rack Obam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5080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5" name="Picture 3" descr="C:\Documents and Settings\TJD\My Documents\My Pictures\Fr TJ Ordina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-152400"/>
            <a:ext cx="6461760" cy="807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76400" y="369838"/>
            <a:ext cx="5638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chemeClr val="bg1"/>
                </a:solidFill>
              </a:rPr>
              <a:t>Follow Fr. TJ </a:t>
            </a:r>
          </a:p>
          <a:p>
            <a:r>
              <a:rPr lang="en-US" sz="7200" dirty="0" smtClean="0">
                <a:solidFill>
                  <a:schemeClr val="bg1"/>
                </a:solidFill>
              </a:rPr>
              <a:t>@</a:t>
            </a:r>
            <a:r>
              <a:rPr lang="en-US" sz="7200" dirty="0" err="1" smtClean="0">
                <a:solidFill>
                  <a:schemeClr val="bg1"/>
                </a:solidFill>
              </a:rPr>
              <a:t>fathertjd</a:t>
            </a:r>
            <a:endParaRPr lang="en-US" sz="7200" dirty="0" smtClean="0">
              <a:solidFill>
                <a:schemeClr val="bg1"/>
              </a:solidFill>
            </a:endParaRPr>
          </a:p>
        </p:txBody>
      </p:sp>
      <p:pic>
        <p:nvPicPr>
          <p:cNvPr id="2050" name="Picture 2" descr="TJ Dol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971800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7316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pbs.twimg.com/profile_images/507818066814590976/KNG-IkT9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373" y="-30018"/>
            <a:ext cx="6888018" cy="6888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://i2.cdn.turner.com/dr/hln/www/release/sites/default/files/imagecache/textarticle_640/2012/04/23/justin.bieber.plai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2000"/>
            <a:ext cx="9211731" cy="518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pbs.twimg.com/profile_images/423542935368380416/ryEG2fNO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-140855"/>
            <a:ext cx="7379855" cy="7379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kshitizanand.com/new/wp-content/uploads/2011/10/Jesus-follower-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-1"/>
            <a:ext cx="7561654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petsnakereggie.files.wordpress.com/2012/04/honk-if-you-love-jes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946" y="1143000"/>
            <a:ext cx="9226375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38725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2.bp.blogspot.com/-tvFobzHkmJk/UAS7sXRwI1I/AAAAAAAAAFY/vtmR__Zbf1o/s1600/iron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3" y="16164"/>
            <a:ext cx="9067800" cy="6872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01464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ttp://3.bp.blogspot.com/-aVXzUlI5E24/T-8Dxsk4Q6I/AAAAAAAAAQg/oiAs0ZBPLtg/s1600/Peter+and+Pau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0"/>
            <a:ext cx="5041017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http://www.stfrancisgilmer.org/images/nmfra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0"/>
            <a:ext cx="5403867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://www.jeffkeuss.com/blog/wp-content/uploads/2011/12/mother_teresa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0"/>
            <a:ext cx="5267325" cy="68931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4.bp.blogspot.com/-EcsPPDxFcPE/T5s2Uzp5KWI/AAAAAAAAANY/W41F8GJsatc/s1600/jesus-love-g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0"/>
            <a:ext cx="8694358" cy="69664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6</Words>
  <Application>Microsoft Office PowerPoint</Application>
  <PresentationFormat>On-screen Show (4:3)</PresentationFormat>
  <Paragraphs>2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St. Martha's Catholic Church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Fr.TJ</dc:creator>
  <cp:lastModifiedBy>Dolce, T.J., Rev.</cp:lastModifiedBy>
  <cp:revision>24</cp:revision>
  <dcterms:created xsi:type="dcterms:W3CDTF">2010-07-21T20:49:31Z</dcterms:created>
  <dcterms:modified xsi:type="dcterms:W3CDTF">2015-01-16T23:57:11Z</dcterms:modified>
</cp:coreProperties>
</file>