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9" r:id="rId3"/>
    <p:sldId id="308" r:id="rId4"/>
    <p:sldId id="335" r:id="rId5"/>
    <p:sldId id="342" r:id="rId6"/>
    <p:sldId id="341" r:id="rId7"/>
    <p:sldId id="338" r:id="rId8"/>
    <p:sldId id="339" r:id="rId9"/>
    <p:sldId id="337" r:id="rId10"/>
    <p:sldId id="340" r:id="rId11"/>
    <p:sldId id="314" r:id="rId12"/>
    <p:sldId id="344" r:id="rId13"/>
    <p:sldId id="345" r:id="rId14"/>
    <p:sldId id="349" r:id="rId15"/>
    <p:sldId id="346" r:id="rId16"/>
    <p:sldId id="348" r:id="rId17"/>
    <p:sldId id="34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115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62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058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517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71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10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907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298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616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060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605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7F77E-B38A-455F-A789-9931B8ABE33A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26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ved=0CAcQjRw&amp;url=http://wegotthiscovered.com/movies/check-out-katniss-the-hunger-games-mockingjay-part-1/&amp;ei=6xOCVPmJCcj8igK6-YCIDQ&amp;bvm=bv.80642063,d.aWw&amp;psig=AFQjCNH6ZeDy2nS0PWU_DYwG0MBvQ7jiFw&amp;ust=1417897272858560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uact=8&amp;ved=0CAcQjRw&amp;url=http://ssggbend.blogspot.com/2012/06/st-john-baptist-and-gregorian-chant.html&amp;ei=thWCVIfsC6_DiQK56YHwAQ&amp;bvm=bv.80642063,d.aWw&amp;psig=AFQjCNENflc5xQgBmgJDN4I-8UTpsU6J6w&amp;ust=1417897742692593" TargetMode="External"/><Relationship Id="rId2" Type="http://schemas.openxmlformats.org/officeDocument/2006/relationships/hyperlink" Target="http://www.google.com/url?sa=i&amp;rct=j&amp;q=&amp;esrc=s&amp;frm=1&amp;source=images&amp;cd=&amp;cad=rja&amp;uact=8&amp;ved=0CAcQjRw&amp;url=http://8tracks.com/ryanross/girl-on-fire&amp;ei=RhWCVK-4K5DViQKl8oDQCg&amp;bvm=bv.80642063,d.aWw&amp;psig=AFQjCNEPOH30b8hBFKbCpsycgx_K5pYiqA&amp;ust=1417897628498492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m/url?sa=i&amp;rct=j&amp;q=&amp;esrc=s&amp;frm=1&amp;source=images&amp;cd=&amp;cad=rja&amp;uact=8&amp;ved=0CAcQjRw&amp;url=http://bible-library.com/imageresults?searchtext%3Dbaptist,baptize,baptism&amp;ei=pxaCVM61FoqBiwKug4GQBg&amp;bvm=bv.80642063,d.aWw&amp;psig=AFQjCNHm3zgHzoCk0_wM2qICbtqRYwtQ6w&amp;ust=1417897999897187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46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rald pic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8738" y="-521494"/>
            <a:ext cx="11801476" cy="790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23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35814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8800" u="sng" dirty="0" smtClean="0">
                <a:solidFill>
                  <a:schemeClr val="bg1"/>
                </a:solidFill>
              </a:rPr>
              <a:t>Days Fr. TJ has been a priest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0"/>
            <a:ext cx="8229600" cy="23161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14400" dirty="0" smtClean="0">
                <a:solidFill>
                  <a:schemeClr val="bg1"/>
                </a:solidFill>
              </a:rPr>
              <a:t>2018 days</a:t>
            </a:r>
          </a:p>
        </p:txBody>
      </p:sp>
    </p:spTree>
    <p:extLst>
      <p:ext uri="{BB962C8B-B14F-4D97-AF65-F5344CB8AC3E}">
        <p14:creationId xmlns:p14="http://schemas.microsoft.com/office/powerpoint/2010/main" val="864127419"/>
      </p:ext>
    </p:extLst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upload.wikimedia.org/wikipedia/commons/thumb/e/ea/StMaryMagdaleneChurchHumbleTX.JPG/1280px-StMaryMagdaleneChurchHumbleT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762000"/>
            <a:ext cx="12192000" cy="914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99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scontent-a.xx.fbcdn.net/hphotos-xpf1/v/t1.0-9/10259800_763891200310857_6253467511451176606_n.jpg?oh=1c300c756c5a036713103c4b5a2997aa&amp;oe=54FD3D6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-228600"/>
            <a:ext cx="8229600" cy="822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27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scontent-b.xx.fbcdn.net/hphotos-xpf1/v/t1.0-9/10574375_884088458281924_5424354461297724953_n.jpg?oh=e31ac3cde4608d7047f56ec00fc3973a&amp;oe=550E72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39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27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content-b.xx.fbcdn.net/hphotos-ash2/v/t1.0-9/1235911_606013436115800_235918127_n.jpg?oh=bf6287cebb51f9de9d5df140c89a06c5&amp;oe=551E5C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57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99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tjdolce\AppData\Local\Microsoft\Windows\Temporary Internet Files\Content.Outlook\00BY2OM1\IMG_20131006_1212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-381000"/>
            <a:ext cx="7239000" cy="723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99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content-b.xx.fbcdn.net/hphotos-xap1/v/t1.0-9/10441057_10205177976993455_2357348318691390695_n.jpg?oh=bdf6f71095fee8abe8a86d1e761641e0&amp;oe=551FE8C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927"/>
            <a:ext cx="6858000" cy="914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99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content-a.xx.fbcdn.net/hphotos-xpa1/v/t1.0-9/644394_569676429732336_1823821934_n.jpg?oh=257619d347c48e23cc801b69cce97929&amp;oe=551906F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473"/>
            <a:ext cx="8772525" cy="867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99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encrypted-tbn3.gstatic.com/images?q=tbn:ANd9GcSw3vN_V4mqwdKPLQI1Kmh18TLNRF6FhfbZSNuDfiOJJQ0G4KlDRA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024" y="1447800"/>
            <a:ext cx="95250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21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xQTEhUUEhQWFhUWGB0YGBcYGBgXFxkYGBgYHRoaGRkaHSggHBwlHRoYIjEhJSkrLi4uHB8zODMsNygtLisBCgoKDg0OGxAQGywmHyUsLCwsNDAsLCw0NDAsLCwsLCwsLCw0LCwsLCwsLCwsLCwsLCwsLCwsLCwsLCwsLCwsLP/AABEIAOEA4QMBIgACEQEDEQH/xAAcAAACAgMBAQAAAAAAAAAAAAAEBQMGAAIHAQj/xABHEAABAgMGAgcEBwUHAwUAAAABAhEAAyEEBRIxQVEiYQYTMnGBkaFCUrHwBxQjYsHR4RUzcpLCJFNjgrLS8RZDkzQ1RKKz/8QAGgEAAgMBAQAAAAAAAAAAAAAAAwQBAgUABv/EADMRAAICAQQAAwYEBgMBAAAAAAECAAMRBBIhMSJBURMyYXGBkRSh0fAFIzOx4fFSgsFC/9oADAMBAAIRAxEAPwDjCZUTyZBUpKRmohI71Fh8Y3loxEBNSogADUksB5xbJaJN34DMlddaK4wVcKKewRqKVY610gbvt+cOle6NLn6JTJBBAlrme0VYmA9xAANdSrZmEb9I7MqRKVOGAAEHApLpmEkNiU4UW0HdQGK1N6YWo0xjBixBLO2wc1IHOE94XnMmUUWSC4QmiB4eJzygAqctloY2qq4WbXpfcyfNEycy8OSXVhA2FXbvJjW330FACVKTJpxYS+I75AAwsWqGtzXSJhdfCPODnaoyYKsWWHasWJSpRDufGvrDKRK9kAuQHJo2Tk8ucWuX0dkqyJf0gyZ0VWZKhJYk5u9fGAHUqeBHF0ZTkmIOj18GRZ7QlJQFTGGImrJdyBhOhplvXKFs2YlaQokFTnsgABtyBxPy89IWXld82QsompUhWynH/MRSVwcKOxFPalfCRGDaaxoqkSIH8223PmeUaTUsfWJElhxmQTBEdmHF4GJyI0Zi+0WgfOCzaGJ7OomCT1WalDuYkxqbXLSOEHyaIzLivHJInk0hAc1OggZNqNXjS0TSovEMSBBs3PEnl1dRiemwiKzVBHOJJgyjpAk0uDZML5RguSuKMIzQwDDMc2NGfeNtaeGnlBak0YuzQBYVODzYHxf9fKLVZLBjCVgO4B8/1ceG9EqucTaZVODKwbPhJJFdOXPlGWG7yriOQ8/Ly8xDidZCFlJFDmrk7lt/DloQ/tqnKlgCVLpTJJV3ktWKmw9DuNJWp8R6iA2NUxRwpUK+0CzaVAp3HziY3Wz4yQxAKhVNeZA9HPKHyGmSyVJUQoChJGfulqjI56xk6QjCAUq4UlIS7gjcvQN50EV9uep34RM7u8xV+zZe/or8oyGbJ91Xz/ljI72h9Zb8On/ETaVdyZP9qtJKpiEliElKVKI4SoYRxOWB5g6RSLbaVTFqmKzWXIDsPMk6amH3SK/F2s4ZaSJaHO1N1HJI5RWJioZpU9t3PN3txgTVa4FWqPVqjWUjEoDctDEV5JxHlyXKVkKXRPr4RaEykpoBAtnlqCAEs4FHyiEWwu0wFBO+R7jlCLkuZuV1rUuBG9jtDFotlwWxlB6h4osrPOLFcyiIWtG3kQuMjmdC6RXNZ7fZurmpBLcKx2kq0IMfOF63eqyTChRdTnCodkpdgtO7sWMd6s1oMxJRXAKLPvEewDt7x/y+81G+mWxJMuVOA4knAe41Hk3rDNWoywB85mW04U/Dqc0s6+cMkEkcQdI5VHMHf0hLLVDCRM8tocYRWpwODJRIJcpqPXxERLTBUtwDhyqfw/ExAuIBhHUAQMoq8QzF6aQdgEDWiWB7Qi+YuRB8UaGPSY26sxMpPbOtj6QdaU1HcIXoQ5aGVpXkkaBj4RB7hF905kCINsyCSAKklgNzAUhJ1h/0elgzRiLAAknNgO0e9n84pY2FzD6WvfYAYwVIQlKUJLnNZ3UdByAfzMW+4yFWdIdmKgaAPU70Iw6nYvRJx0GZaXWWy21bnzi59DZ7yCC1FVq2aQXL5dk8WyHP7oAqleOZs3upXw+U16QS8KUqFFBRS9Qa1P8Ap1rn94JXplKWEvMwgZs7+hAeHt/S3kqzoUlgNlAVBLgaNmMqtMcSw2RPCpOLEGGEDEXendXIsc4BawUQ2msGzmEWeydWF40rwpqsgPgxMQcIIAPedTrAfX46oTlVzsNOZi33bNViMtUoATAQ9VAuCHINC3D3ZQ4VYUmUJU0Yk5EKc9olwFO6RsQaMNozDqQp5Es2t2HDD85zf9n/AOKP/FM/3RkdA/6fsX90n/xD/bGRf8Yvx+0j8eno32nF73SBNRZpRASAEqAI4lDE6iUhyCGIc66aV68AEqKQpKiDUpqnuHLWMtE5JSg0CkpYg1Bw5FtKabwApbx6JVxPOW27pshJUQBqWh5c934ZnEx2PgXEIHh90ctKlzOIuAPjEWZ2mE0ZTeMjnyjm2TyOEHDSh5wit1tKFJwKUoEcaVgFjs4DKHP4RarZY0zGenOF9ouIA9rwhauxB3NC+t2xsOJPYZYMsFLu+Tvo9OUTKvoyaAOdQ+Egd+hPp3tFn6BXOkvioA5KmyDUCfvH0BfaEnSrodMl2kmXLVMlLdYSksS5LgHcU3zgY2k+LqXdyPCvcfdG+m6FlMoyFgUHCygB3Csa/TbgTZpQFStY5EcJzBhF0Q6CWszETcRQhySFBSVAaM4r4geMefTPaGVZ5OLEQFLU+dWSl/JUSiKLQFilr/y9x4POZzdIhvciZZmoE4tLJZR0qCK7DnpnpCuUmDLMQDXL1EPNyIhX7wjKdZ+qUoO6XYHXP57wXEDLl7V8/nKDp05CpSkYyVDiS4NWyD1yBVtnyjW1JSCw09X7OmWHCM94CGPnNF6xjjqK1UgGcmH9qu1YSg4TxKNWoaAj8YXrkJfifwZ/UQRXB6iNlTCKiI9JiWbJaPVy6DugkBiS2KjrVpl3/PxgiVLZOI5msQSpbpSn3j6fLQXPGJQSnkkeNBFD3GEHgz9vmZAFQZd00hXekiNbbdqpaQoqSoOxKXofEZc43sVhmKKWSRjOFBNASSNYqxUrCUo6WgEdSZacKlB3ILGmr1aLDclsMsM+2TZg6PzA8QnR4PtvRtl4iBMKgFUXhGQdRAD1Nc9YWTbF1S8wAkYsAJJZqCtaktyBUdoT9qrjiay14Hwj232nFKJIGHCCC5alQQfChOw/vFRDYbeUjAlwQCpRLO7gM22nnSEwvVfUzApOLGkJxOBh4hTvz9YMuxSSkIJqQ7u9DvqHY76HWB2KceKXXaCAOpfLjvA4A4cpBTjDqCSXKcqkBx80g68bx6uUQs/aLlnCcBA1FQSQHpmcgTSNbomhLS0IDBICg7kPVWLQqrX/AIjL+RLmhSB2qlwTnGMVUvnHEH4Wu5XjuVr9uzveT/KI8he5+9GQ5tT0E2fYp6D7Cc8RYkjTzjyZZw2Qh0LODkC5o0Dy5GGYJcwMFUBOijl4HLyjZFk87ZpUAiRdjBFKGGPRWU0xYObD8Y9mSeqWrGC2SuWxEbLQqStKxpX+JMWZtwx6wFdPs3D+nf6y0TUkCEn1xSppQFBKjTEa4eQAFT8MzG9svZU0YJGZDqV7ob4nSA7NaZSVJCwtCBmU4So7kE0J74AiEDkcxxnBPeB6/wDk690PtMuXZFpChiQSVOeIsCSdyYOu2/Uz5aaBsxuKbxW+iku7up62U0yaAyysnrEvTskkAHcQJdksy1qCeyFFu54Vc44k7EbJnSLReiRLJLBhUvtmY+bel97G1WqZOPZJZA2QOz55+MW36Ruk5CPqyFcSv3jHJOYSeZ15d8c4eHdMpI3t9Jl6llB2L9ZPJgqXSIJKYISIaMAsmlzGIO0WIWRGJImBSUuKhi6VB2Y+y9H9DFcQj574sUpfW2YYA82WeNh/2+IuBrU1ha7yxNTRnwsp+csV7pwSkyp0+UiXUiXKJXMWlgwHCAmj8SiGfKKBNQ7sGzYZtXKDpcmgr+UbfVSTQZwOoBJd6N4iWZLeNZsvSLDLu2hKmoW8TCy2yCk8SVJfIKBHk+cMLYCcRW7RtWu4xai1YFggOwYeIzh3cCUrtElxTF/SSPVoU2axCZNSklgo5+B9TlFjsdzrCk9XQoLuo0ozV5xFzAKflLaKi2zxD3QY7vWzJmAcCUsahICXToaZs3fWI1KAIQmj1cjEXG4y0pFpn2BCCDgUrxBD65U/SEd62YgkhgFaCjcoyqrg3E2VCnqOpVhCgmYCwaofcN8aRXukyEoQrARiIxLURklADAfxLbyi13DYlIloKqgp21KgdcxFKt1ulY7QgnEGUAsnso0z5hvCB6fJsOOcRcnsZlZSSogc8vw76f8A15xe+jHRacrCpIIFXxUbZn8IQfR+r+1uwYSlu9WBwpqNdvDnHZLrtaFAIDAsxY5eEM664p4RFarWUbgOYNLsX1eSagqNPPP8YDsUsS5al5uD6Q8vtYTJWMykHvqGJ9Yqdvtyk2dkByztr+sZSZYxijdYvzPMA+to90+X6R5Fb/a83+79Jv8AujIe/CNNXw+hi9RTNSVS3SoZpPaSxzBFCH1ESIm/WJZlrA65IOjY0j2g3tDXz7qmL2WMBQQgoyCAwL5kh2JOWWUOpE4T0dbLOCdLZRSNCPaTyOvkeeo1eJ5+vVe048/7/wCYxMlc5OBVJqRn76R7XeNR4wDaphRJTKnJIwv1a2JBSM0kjJvgYsNz3lLtCftB1cxBGPDmg6TZfJ6Me4uDVP0nvDr0BHsJUagEJWsOHSdAzluerPA1zu2kQjNldy/v4GJ7DMYrw5EPTJ4ks8hcxbJllZ2AceOkLkgoIwqKVDL3S+nI8sjDi7r+Wl8ICVe0loO4I5WL1WKQFY4xHM+7ylKV9SiVNCgXQcNHqFBPD8iG14XspNnmzpSQerTVXshRIFNzV25QmsEmZbFgz1cA9lLh/SLV01CJF2LSwAUAhCaB1Ej4AEwg/LqrcnMcchayRxOLzphUoqUSSS5JzJMZLEZhq22cHJsrgrSGSGd9HAeveRprGrnEwgpMyQiC5cpyAKu3LvHhvHiZQABer5d4P4j1EGWcYSFsCKGvMP8ACBs3pHKavWbGy4FkFygKwrGRwkiv5HcR7d08y5nDVzhFcLuaVem+cWSRYk2llIUymzId2FUrGoIhQu7xLUROQ6AShYB4kP2FpV4g1oWqKwsLQ2Qe497MowKw+ZJUqplsRm+FJ8TQnvMW+67tsqpIIlqdQqrErGD8M3ozQquCaerXKmcaAAyj2lS1YsLndmbvgu4raJczq5lHDg5AkOx/zBvFPdCF7McgeUeyGXIjCz3IJIOA4lE9thiAOgGlMzr6RDelzFQKSetSpsSDmH5ZpVsd4MnTScQq4b4wGi1MpTqckN40ZzCgZyd2eZZAx7nNbV0empnKRhOFKiMdOyDnTVvWLpd1jKZaFLdOMhhqJY9ptHqX2AghFgRJmGYoY5qzkTwoNMKQ9MRoXPPQQHfKrTLtSE2tL4+IYXMoAVAK8lGmR/GH3ua7C/v6TqK66OF43H/WJZsSQjrQFFKyQAzimZOVeY2iWWJSyg4SFGlUv461aFUu09dLEpyVgoUkOXOKtGL5qPg0HGf1Qx4UhbYDUqUFHmSwpWkZ2zHHnIsrP1jyROOBSVMMJLmhYOGPgHjk/T6xdVPOGXgStsKhVKmKi7jUkuRyi8SrwWEomHIpViSnidMqhW/foYSdKLwldVLRNmplKUesSlUrGtgCA6apTU0c5g+DGk3129RC1dmRnuJvo5sK1zZi8KmCAASCHxF89eyPLnHUrBZRLI945kZDx3rFLsl/qSiShBVhKEnEwxrCkvi5ZtTaLJYrzW6cJfFR1OcojWFnYsRiXSlgmB1LbarElaK9z/m8c86S2ObKSwdgqhejco6EFkozenrCC83XLUlgrCXD1hatwrCRorGRvhmURjuqMhx9Q5I8v1jIb9qJv+2WcLiay2lUtQUksR8kHlEMeiPQzwYOORHS7ySSmZLdM12Kc0kHn7pyIPKGF738tMtVmMsI40rUAUr4gk9lQoAyq1rFYArt86xMiTVjQaUqdmEUNaw/4iznB7/f3k8mfioYkUlmd6ZH2h3e8OUZZJJUZaAApyThSRiq3aVp4wUqerCsYslYUoCcdH1WQwbvqxiTKqR5yz9E7zCilHtabK7ufLOIvpKvLHPlSfZkpSpX8SyHLckgecVGbOKFEMxBYh6U7tRuKiPVvNUZmNS1HtAnEug59oUz0gA04Fm+MPqmevZ5yK0ywTiT2XIfnn6ivntDO7AyerPYnFANeyFKb8T5CFS5gT2CSDm+X6wdc6DNOEqADJociE7vmz5akwZuoGs+PjuEWuaFTXZgGBbUpABPiQTDO5pJnLRJJ4WUAQK5OO9m+MGzL5s02QZa7OhU4BkzkpCci9cGFj5g76RN0dSJc1M3hYJUWBByGWdD+cK2Pheo/UpyTme9DyUzik+6X2oQD88oe3lZUmdNChwz7OpKeUyWklPi1ebGBOjVheak7IJVzKjQfDzi1TLvSpwsBQUWL+VNjzjNvtC2Z+EcAAGJWeigxWeWo1C0mUdwqUpeAeKTT+CHs+60mXxgUL/eHcRlCy7SLOn6rPdCcZEuc5EtZcmiskKYhJTlwnOsWP8AZ/VhKVzXo9S9FZV1yEBuY7siWVsADMSyrMpzhnKyyWAciCz084CkTCJqHAUCsP4V/AwwtQQFOmZoaKBAPjpCS1qKVoJ9lXgygz/PKCVjdG06jC9pwVZ5qQGWxKTqFJBPhRw/OF/R+3T19UVlkJIxrLhkM/idGaBja1EpB4kqzLgNRszyMPlTwxlqMtKHSWQMSiAz+BHPQRYrsXbiW2eLIjf6ycKZqSkpLhklPsFgMQzcAHxgG2WZamXMZIDlgAamuWpgJV7GyqCEq+zURmhNTuC55b7NBd7XlLRKM8qKikFkOFVZg7GiSSBUQuK2BGB31BsCnPlJbtCVz5acKsKZSwTkjHOIWQoNVWFiRuY5ZbEG0Wg48Uyg7ACGSEuzGiQHIOVTzi6/9VrtKRLkJly1KxAGYXxKqHYUBOQzeKz9TmLnTZYlGUhasAOHCAzBNcsJIxMMyqjtGjpVasktwcTMvG8gno/v8496O2QzZSVhYccIDMyUkpSkB2wgAZEw8sUpcqamWp8gQrvJ0dxAVxXeJVnlueMg42oHxE0L+sWayy8JRhXjIwgas4FWemcJ6izk+kcViqj5SySFYEAF3ML7YjqzioxNSXoNw2sM7LOCmA4n8HGTx7b7Pwq5ggaevnCMQR9rcyuY7L/fev6R5CzqpXur/nlR7F9o+M1Nqf8AJvynBCI2lj5GcamCZCKCj4jpmQMxyEetnlJLLlchQgV7IPPcmJ1JbHmHDbrUHFNWEeWUA4cu1r2W2SNTzghCSoMKqXMFM5hzYk+wn9YiXAm3VcbKQ+CW+BB3DgrU/MP+OsZmK6uXLC3BViMsUSDRsSgB8YImhhOISUh8DIV9mDqFrzVrSI5+F6lCky0MMQMtPclLYlqFc/Qx04xJPW6iWAcuwyHdHiJhDMWIq+samMTEwcZhaZlVAJWX4skL3fY8x47wZZroQq0ypSZhKZipaFFSSgpVMISoAOcQS+bsRCqWtT8NCB5b+cWq7rvmyOqmyZv2yC6A3+gnd2Y0OjQN2C+cZrQvzjqdGnfQlLZ7PbVA6BaErT4lKgc4oSrLOkLmImIYoWZaixAdJozgM4AIycGOn9CfpJFpUJNoaTPFMJBAmKp2Srsq/wAM12Ji43pdtntScM+UlbDMjCsPVgoHEO4GF7HHRhaXNZ+E5J0WvZCVFC0spbV1JAYDn850i5WeY+WRFSKsDt94+nxrXTDoWuyDrZBK5AL1DzJPNR9pD66a7wbcF7BSMiFvxA+97Td5c1zeMrV1Y8QmmhFg4lkXKkKlrTMSFIZlIzDbfrFIsRWjFKxFkKGFSj7B7LnzFPdJ1izz6gkDPQDNoS2mwnGohyVJSks/s4tv4j5QrU2AQYemvBmWiRicnAdiCHfKofvgK87OBZ8BDKDMSK5hXjWsN7PY8PaoAwxHSgpzhfeE5lmUThw6ljMc6NkA2FvjlBK2O7A8o2uCcCV5ckiqnAbs0q6WpEwssxZRhLuTXJgAKkaMILNpl4mwlSuZwN4EGsF229ESUdXKloM1YqTxgJJHCK1f1hs2NkADmFbjoRSuSqdMwICilJqcJUDqTk1YE6S28dlTBKO3QBzoKfDc8omk3tNZRmFToNE1QnuCRQAbd28UvpFaipQQ7ntK5qPz6wzRUWfnyimr1Hsqi/2jWTNwSHQ4dLhixS+THdjnG94dIsVmkIJMybLWV9Yp2ACQEhqB6ncDPUxBaRhkYdkpHjQN6RF0dsMud1gmAkJSSS+EJBYYtyXoA3tMYYKrjc3kZm6ndvVF7xLvYJ6lJl4qnAknvID00h3Z7bTChyTTlzJ1MQz7GAlkhjvoWYN/xHqZRSnEqmwyJy/MRjWFXj+QcCXC41gODhxADIiFHS691hWAKASU+fEQawVcsoAFRThcEOzaeu/hFd6WzE4ZYQrFxE55UDtukliC+8AqXLgRahFOp55in6wr3hGQueMjQ9kJubBOYGCpDEZZJ7taFXnlApgmy6+GeQ8NTG3PBiMbImuZogtvlkkZJSd/ziazy6pDIISkqIJZA3C1e0RtHklNFsTUM3tKAHtK9lto3UH60gJUEJSMQpLRkAUjVX5nuiIXymiU8Ep3AKirEeyQNUS9xWphbbbaVYgK4lOVGqlNk50GrD8Iy32kKIwvQMSTVXhoH0EBExMGTPIlkJxHCOZ8gS3pEUF3b+8Tr5bHeIM5BlgJtjKGH3sR5ihFYuNzoITQknCQ45M7Hbn8IqM6xnrMDgtmRUAZs8XK45LpYByWFFAMTSviD6QvefDNHRqQWzGKrsRa1MtSRNcBKyMJICX4qjhZ2q4OWxfXB0unWOYLNbziQGUJgImLCWAGIiq0U7Q4h7Q1jnt99JpiVKlSFKTotTgnE7qCTs7B86RWytRVjKlYs8Tl33fOKrSWXxQdtyB8AT6eu/prYJyurFqlFSqYVnC4OnGAFOPjFE6SWE2G2Ya9TMdco64X4kcyhRDE6EVLmOYSJhmDjQf4wk4eblmSfQ8s4sdhvdZkCzTVOmWoKkKOctWSpf8AApJyyBCdDA3pG3BjOlYq25ejOk2C8kUculqp17wYnvBWAKWBw5A9+sI7tmA2ZMxJ4mAWNnANddfhBdtmL+qpUlSmBLjOhLEEHMc4wGrw/HriamwZBHriLJt5dWp1slB+65zAfLR4r1vWJ0wq6wTVAsJiQpCQMgKgFTD5MMrwndaEpWH4gwGrBq8qwNOnKQtkADuAjSpULyBzGwnPMGlyiHUpyKnfwEA2W3LlzBjSF8Tk7KrRO4HnTaLEZ5IGNiTQfdI1fkdN4U2UYFljRiOR74MjbgciWsUnGJ5elrWpusUS1dS5zDbwBcXRabPnKtWEGRLnYVFw4KUpKeHNnUjzjL7tYSQWCQkMBUkvUk7Gg8IT2a/FJmJVZ8csuMReitOJGR8YZrQ7PDxxMnX2pvVT5EHENvNX2a38fEiIuiiXWpPvqky+bLtEskeISfWMvSktXh/qAjzoav8AtUpLPimJLc0Opz5QQj+WYnrjm8fL9Z2uySmU5ZwCX0APwoxjLRZAZqCU406PkdXd9T8IWTwoshOznvpm0NrPOICQ/ZDOAVAeWsebc4WEsJByJYESRhYgU9I5j0mPGTjKiajkkhw7gMWaLfffSASZRA7aklKeEMVcw+Qr5NHObVaSvMue4D4CDaKtidxjn8M07rmxvpButjI0wRkau0TWyZziC7Er4vyDPXvgeahiRsYksh4h810jSngxwY5lq+zWd1V95RJAfkPKFlvtRUpQoz0Ay8PmsFLmDqVgKJLp8A+XzzhVECXc+UwxrHseRMHMiWQ+IMWL57PSIwIlTLjpIlrsdi6tGF89TqTRz6Qzts7q7PMKQk4EqYpLVICQvnUggVyOTQt6PXgFNLW2MBkv7TfiNtfOPb8X9hMBSAoYQ4oc0UI1YfF9XKRBL4M2y6mncnWJUpWcFJLZQIiJ0KhyYokpJOavMk/nBNntKkBi5SaA7cgcj3eTQK8SSZ6kPhNDmCAUq70mhiCMwldhRsgzoVyXymY5DAqSApKcjhBGIA1yYEZhhDu77UES8IJIZQKcwXLtXWscwsltlBeIoXLO8pfCFaHq1h2GwWOTRZ7uvgFsRAJPBM7MtagA70ASsUfIOahOasy/R+Ym9ptclg2v3GSrMQCsqYg0SHpAq5cxdahzQsXzzMT2e3mWpi5IOubndxXPxeLDZ53WMwQkk9lLBk6vzz5Qu7tX5TQdyozEwsBwpAFGYknU6Bq65xpOkJQRiASwqXpQZ+kOZiGLliCaUqNm0pT0it9J7RjQcCiU4S+bVIf0iKmZ2AlVuJBMrnSaZZZs/wDssxakqABKxh4wAHS9cJZ6xLPkS0ywFJHAM05vqRFcsklU7ETQJDvsTl8DG9hkz7QpMmXiWSSw5alROQA1JYRrlAB3wJg16rALMuS3X+vnNbxm4SAkllJClAlw51rrDb6Pyfr9nJSSApWmvVrA8Mn5CDU/RtbVKCfsmaqsdE8iCMR8ARHReiXRBFiGJRVNmqDdY2FKRskaPvmYX1GrqFZAOSRF1RmtyRiM5QJClKqw0GfrWA5trnKnoRZ3SkEIUcAUHJqVOCyRtT8ns4lQIAUAXcjtDuYH5BiVKBKllZphSVOWd2qp8iVNXmYwS2B1mNpaFbOMk8ASgdI7aZ01Sy3uhnbCknDnvn48or9ol0B3hjeNtdailISCaDbkOQheZ4LuDGvQpVRxPSeEIFHGBIMMZG8ZDMFiUe2gOCHYjXOkDpLQwnlx2gdzsPZ+BgAiHBPGOOYdgBkLXvMQkfyrJf0gCGq1f2JI96eo/wAktH+/1hTHCVM9jBHkbJETIkslEFpTGlnlvQCsMJaJaO261e6CyfE5+UVJhUTMGRKJqNMzkB47wzstrmzT1RVLXjGElaJiiRTPq0uW3MC41zVJSA9WQhIYOcgBvzjoF23MJCClgVtxK3O38I0hXUXLWOe/KaGj0xsYhTgecp1r6KrQHQpM0DMAFJ8ATX07oRzpJSSCGIzBoR3iOn9XhDwjv27hOSpSR9ogOG9oapP4frA6dUScNHdT/CV2FquxKOFRsDGk0RpLVvD88/CE5xcuiaUKsF5JIdaZcuYkElgEqUFLAyxgVBZxSsUwGj7mHvRG1BM5aFKZE+TMkqJLDjQWfxAgdg8MNV7wE2sd5lDJmOpA7Kg2NGvin7ppthzNsu2aMIMtXbJqCWbV6ApNRTOKVZFuA+sWL9nLEuXaLOkALSUqR7ClyjhVSjEjCrSpUxELXIrDnibOmdgvqP31L9YikoYsRVwPjFf6Y3YmXKUQGxkAEnIlyza5Zxv0YvlMxpZOBb1SqhdxRzn6HLlEH0oWg9WhAJdaicOfup/rIjOqrZbgvxlTYVY465nPLHJKZE1IKSVEdkvVilj/ADGLx9HN3plImGaGUtTA58CKaVAxY37hFXXYlSLOnrEqRMVMJIUGUwVLCQxqK4j4xfujEkLsspQQ63mOoZkdYo8sn31MO6x/5Z+Jgqa18JPGB/cmWifbkoQG4nLBn2Ougga7VGctQ4gA1MiaHsnUfnBl2XcskLJZIDJBAKhoXZ3gy6bqMtfWFRII7KjQEtUc8vnLF4kNYihsdzdF3gYsQfLMk8L1cnuNIivGxLKjiUMBGHCp2S9SQRmcgMoey5LCpcZ122hH0mmYhhTqC1DzyOh0yMUbqL0szPKbaOjLEOtJDOGLqPIJb1OUVCfTibkfjDq0WZLAkAkHYZ7czFevi01I9I19MG8zmejOUQl2z9MSD6/yjIXYoyHtsz/xh9YtnJJ0FRVtx+kAqg1Sfu/e8YGtEtm51/OGRPPv6wy0qazSB9+arzEpP9ELTBltP2cgfcUrzmLH9IgKOEo3c9Agyy2UniNE7790R2JAKhiZs66tpBM60FZ2Gg+fhpHGWUDGTJOtaiQw9TGJERpEESkc9vF8/KKniEXLGXn6L7kExa7Qv/tuiWP8QjiV/lSR/Nyi33hYwmockmr83/I+kC9F7F1V3oNQVSyVJI1mKPEeWEp8o8t1tx5KPDvnz+Eeevsay4ny6m/oqSBx9ZFabCyaPudRAMmQQSdodXdPdJCg4Zu6mkQCyntJiq2EZBmiLCMhpzrpNc5STOSBgUeJskk68gT5HvhBMszZx2BEhJmIHIg0ASC/CSNcy/cnSAL5+j6WcSpazLVsQVJUo1NCXG7udaGNGnXKAFeYmu0Sb91fn5TlK05RNZ1sQdRUd8EXjZFSpipawykk9xGhG4O8RSUAVJ7tyfyyrzjSyCMzJCkNiMLrQgqeYTgGYGatkjbv+GcXBd6dbKSkMiXKVQJHCgGhJI1YxTbnwGajrXwYhibNtQDzyixft60TljqSqWkFpcqU4SkaBks9MyaZ6QtauTNjR2Kq5xzHVpuRM8hBOCY3CtIqG394Pz1o0V295s7GUWhSVqlDq3FQQCTtXPblpF4ujEpKgoYJiThNOGmRSQ4IcVANPKOc3vIXKnKRN/eAurPixVxVzBJz3eFdOTuKnyhGZQ+6RXpa1KQMSlKOJCRiUVMAXABJyplHUPo5sxXYEFDoXjmALb75oeUcjvGbxSxoHUfgI7H9GNtkrs0mVKnIxAEKQohKjMUVLIA7RpiIIDMIvrUY1AKPOJ32E2HB6x+/zjKydfLWrCkOVMp6pJc1z3ByrFqk1HEzjYMPJz8TGsyxBJKiXoxbJy1TzoKx6lddMLZ98YtisjbWGIvbZ7TkCC2y2BJCQS+wD074QdIr3TLBYjhFDmVEkUZLcxU+cTXreEoLUDOAPtAIJPgRlQfCK/0yvFC5KcCieKvAUuWehNNn794tWm5gDHdPR4lyDiVKdbScSTTDrp5xVbZNdRPrvDK87WSGyG28Ipyo9BTXiF/iN/GwTbrIyBsUZDGJje0MxW7H3vE6QHae0RtBaj+fiRUeEBTRU98WEo8JvFVJQD0lpz5lSi3iTAUFXgGUBslH+gH8YglIctHDqVbubSxBKBEEsQSmOnCT9SRnlk4qHZ28IaXFd/Xz5Ul2ExVTrhAJU3NgW5tGtxzEvhUQA5OhdwkGhHEQElhzeGlnmokW+VMlsJYXLUwfhCkoxprqApUAtY4IHeI/TVwGnT7xtBQjBKABAroydGJpk+ZDekV6TLY4lDgGuhOWHvf4GLNaZacSypVOdQziiRpUQitJClFBS5SxQQWCj2mVoCQWFaszx5+s+U3dM+FwB85vY5XCoghjX5/KJVJUnQgGoo1I3uuxqmUwhLF1JCuJu4nKufOH0i75apq0zEmoGEuRQZvhNGP4xR2wZFuoVCc8yOxXd9klRpMNS7FhoGyFGL1IfSJJtmKqKOVH0P5+NYNnrQAAlQDJABw0ZO35cohmEMSFpI/Pd8qVrAt0zDczHMUXpdEmbLwzkJmJyS4BI/hUA6dagxynpL0XXZSpQxKkuAFEFw+iqN/myLiOpzFIJwpmJUlxiJJVMUvTIf6YLvKakJIV2SMJBDpIaoI1cekOUal6T6j0lbag3GOTOCJMMrot5lKCgUul2xaEhnqGo5NXq1DDTpf0dTKBn2f9y/EipMs7hwDg82pplXbuczEtocWnscXtUamx7jlG4jram4RUFqn2mXpd8zJRlqlpCWY4FMolPvKILOt3yBSAN4rPTe9F2uf1pTgOBKQkEkBncjvJhYLYoEkFsVSKMfCJEW/F2wxGSgCfMRCoVOY01lNq7TwfWKLQVEJCwQRkSCCQdOf6w36B3kqz22VNSkqIcAAOp1ApOEe/hKm5tGt7XupacCiJgZhiBJS+oUWIIhx9Gc2VJtaJk9RBDhJrwqUGGWVHrF2YhCSIoKx7fAO799Tqti6cy5tqXZQvq1jDhTMSUqU4dSS7DGKUOb8iIsNomqUkJSzaqJbyADVrHPPpQu2zz5yUgNNCHVMGbkul96Z+EJrJ0htklMuVaVEyyyEWkkKTxUaYuuFsmVXMmMi7Smw5Q8+n6fpGfYsCrsAFPR/WWq9urQsABRU1SODPfPTwioX9aUuMOMABmUUluScIZvi8FXnOXJmKRM7SaZuCM0lKvaSQQQdm7orl42zFBdPQVPM1yRWmc54i21THMAzIImqgSYqNRRxPPah9zEzWMiPHHsXi03Wfzz19qAl5mC5ivz/A+sBxwkNDL6AE1QGQCR5ITGt2NjrsfWn4x5einmrq/Ea91IywCr93xf8ACO8pP/39ZoV8R5k/GJ0mAngiRUHN6MN9/nvjpA7jKwtiAVQGhOwNCfJ4ItCuJXEVDQ6tp5Bh4QHZRifuJ8YlVMJOI5mvjr6/hAyMmO1uVrHznWej6xNsqFgLU4qkBRGNJ4uJ90wiF4rFomLZIMstTiSMNAKkuQBXnCS4eky7PJVKSM1lSVEk4HSAWRkcnz8DGljtHDRzUvz+X9YzRpirNno9Ta0lwbszrXR23SlofhE0p4w4C3NWAJyNGY8jV4LtN6yu0FoFahRAajsxIPOkc0u+1AsG4iQMLOz+13ROJ7KdR5VZn+e6Em0o3GWbRIzbsy7z+kMpYJlKDggGhFdWBS7PrCSZasROAlPicjmDunOhhX9ZGrg6awLZrYCs4gxydyxjl0+MkS9elWvqO5MwpUFAJLfj3R7bpylJ0AFaV3+aNnAyVhoAvK90pC0BRC8jRjUOCCRUCnOJWss3AkFfFmFGdwlJYhmUk1DHcfOsc/6QXULPNKUkKQapq7D3T3abhoeXXeoS4WFGtFZlti5hbfJCkrU2FziAzq+XeX9Y0tOjVuR5RbWVLYhYdiJpcoqqMh+P/EFJWEUUnRiaZ7xDYFspgrCTQHQl6AwVeKiDxoBPI4fSohtjziZ9CgV717+/+YvnTpepUe5I+JMWv6P7kl2mYqZPdEmUMVVMVnQUZkjMnuiplaX7BL7qH4JizXfOly5KVLdai32bkICR73vn0ilpIXAk6eve5J/IfrH3S+9ETLQVS2YISkkZEh6/ylI8Ir068SHY5jCfvJOaSNRyMBT7ViUpW5J8y8BTZsUSuP26sVpsEYTrzBkplFJxSycC3ylqqZZDZA1FaORrCuZPiFcyIJkyGAgmM97HjykkybEC5kRLVGjxeLEyXFGRFij2JkZm0yYXyAj2xoxTEDdQHmRDy0XSlLlWfOAZEkCfL0GKKBwRxDvQ9ZG6AWusxbe8fiY8lzSkEBq8uRH4xspICRuaxvKsSlIVMDYUu+9Gf4iLQPOeIOBBMqUaFiK0IOucQBJ2hjdMoLJBmJQxBAKVkqPFlhSRRsjm+scTxOQZOJpd80hZST2nzpWCrSllHbtDwACv6TEd82BcpQW4UDktBC5ZIbsqHwLGCEznlhYqUnF5Zg94cRQ+ojlfulD5cyOzuohIqTlD+xhKU4RxEaaqO/IbD8TFYMzqpqSOyCFJ1dJ/SnnBy70WCrCcD54c2GmIfhFLFLdRnR6iukEv31LRNSizTE41faYcSjUmoyYA4By7oJs6kly+J6hW4NR5RTbJOCpg6xziNSS9Scy+cPLTesuWyW4gAQAKJzHcCBCr0kcdmaVGsVlLnAEcJHEdsxt4QQgB66xU136W4HcnM7aiN5l9qwshwTm9W/hip07wh1tJzho8vi2FEpTKYmieb5+j1ispmHUknmX+Mb2m3qWkJUBQu4zybKBcUGqr2iLW6hS2QYWmYIjtclUwBiGGhf8ACMSls84kSDpBOpJHtF2t1F82R1Ycl1HLYbnmY9sNpmJLpWsAaYjh/ly9I1t811d1POp+eUaBTCCYyOZkuyrZhehDjeM3+8V4FvhEU+2qXVaioilawEpcaY4kIJQ6hvWELmwPMmRqVxBMVFgIBnJmLmREpUeEx5FoOZGR5HsdInkZHsZHTpdekWSfD4QjlfvZff8A0mPYyFqvcmtrP6v2im06dwhzdP8A6WZ/Er/SiMjIM/Uzq/e+h/tAp2UMuh+czvlf/oI9jIh/dlk/qCHL/wDbp3z/APJivyP3Cv4f6xGRkQvn84Q9/wDWDWnsy/4P61RMY8jIvAv732/tNjGsjKPIyOnQgROiMjIgwtc3Mb2btCMjIp5RtPfETW/94e+H8nseEZGRzdCX0n9R4sndo94+AjVcexkXEz394/MyJUaRkZFoKYqIFx5GR0iaGMjIyJlZhjwRkZHTp7GRkZHTp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20650" y="-2376488"/>
            <a:ext cx="4962525" cy="496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24" name="Picture 8" descr="https://encrypted-tbn2.gstatic.com/images?q=tbn:ANd9GcTQRYHFOMvHziETC3zCt2zKVZUDldWgBVD2U21rXNYc6I8dfVz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0"/>
            <a:ext cx="6019800" cy="745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602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xQTEhUUExQWFhUXFxoYGBgYGRwgGhoaGxodGhwaGRohHyggGBolHB0cITEhJSkrLi8uHR8zODMsNygtLiwBCgoKDg0OGxAQGzQkICYvLCwtLCwsNCwsLCw0LCwsLCwsLCwsLCwsLCwsLCwsLCwsLCwsLCwsLCwsLCwsLCwsLP/AABEIAMYA/gMBIgACEQEDEQH/xAAbAAACAgMBAAAAAAAAAAAAAAAEBQMGAAIHAf/EAEEQAAECBAQDBgQDBwIFBQAAAAECEQADITEEBRJBUWFxBhMigZGhMrHR8ELB4QcjUmJygvEUUxUWNEOyM2ODktL/xAAZAQADAQEBAAAAAAAAAAAAAAACAwQBAAX/xAArEQACAgEEAQQBAwUBAAAAAAAAAQIRAwQSITFBEyJRYXEjgaEUMjNCkQX/2gAMAwEAAhEDEQA/AKzmPbJaZiwmWgEKUHrZ+FK0rGYTGzMWUlMxihtaQGKXPxINyGuCRbnFYx6nmr5rV/5GIZc1SC6CUniCRyNfu8d602+W/wDo/Yo9I6Pl2JVqmIWfGCCwNCCkDWmliQ7bEmF2WzTMx09QJ0oDebhIbySqsDdlcMudLmFS1CZLKVSlFywKVAhyWUhTNp2IekMOwWE1HELLklSB/wCSifcQ9amTcU/HILxUm0PEzFcTGxJa5+/v2g9OFjcYXZjFK1Qp4hUEu+3nHhSTDkYS1I8Tg3UQGoPc7eQq38wjHqmcsaE2hQ3ePCTxg3FYGcbFIHLrzEL5mUznu/mfk0A9ZRvpo0mAxqkKZ7Djt6mA8QJiSQTUFr8+sDYla1CrksPlAS1j8BrGgvErQQdSgWegNdt3+62ivYo6leBw9qk/4gpSNilRI4joYmwy8NLYzDOJ3CZaXFNipYAHlEebPKRRjikhZ/wzEH8KqinPnzi+/s97JTkTRNxMshCRqTqNdYIbwvwcuQ1Ia9m+2uC0iW65ISmneAMa8Uk1384ZYztngkp/6hLcNKifQJfzbhEM8uX4Ok74osq8WADV22EIsNnC+/SFlkqKga0F2evEBP8AdCfD9sZM2YEIWhiKFRIPIEFmJv6QNjMWhMxQWUhRZzQUuCKUBYcaxHvy3QUcSS5LtmaFTJS0JUQVJIBdqtx2rHLThpklZTMBfgr67jnFylds8KUkd8lSw/wudTbpo3vR4p2c51300qVRgwA2ArdmJj0MGXIo8gRhzTCpeIJoVRF3SjZW3E8P1gdE8fdIxGMYtvQRNLXZoT9rLo4Iyjyj2YpQOlSrUvYsCxPFiC17RLhZaiQ6iAdyfyjeRIC1sKBY1iv8IloUOAI8NOZ4RuF2CRRwE6v6m1c+PlFmX/0ZenHb2yaOmTk76IF6nYEkV9qeVdo11q4n1gvLUFSVOHCVEA8dRKyP7dQFSbmvFhK0h2RXpF+PVXBOvAiePbKhXLUsCqVEHi/tBUifLJBItfVY+9YOLk1JbhHipCTQ/KMeazEqI8TJCg6aE1oWHo8CYLLXUrWVENRiRXyMTLw7WJ9fyjxM9SQ1Wd/lAPI64CSIMVlpSXExTb/R394AMog/GfP/ADDGYsqZ6vEZl1vXenSBWRhHJcXN/eLp+I/MxmFAUoJtqLAmwOx9aGNMclpi/wCo/OI0Hj9jpAtfAu6Z1fsCVrwqkMn933o5jSyiVciZnqODsb+zjAEoxFKCYkbbJNPcRSux/aGZIJTrBRMQuWUq1FlKoClrKJCa242EXT9n2eJkJxCNOod4girXCqWLlkwlJufHwHJvY/2LicvtSPVYBqsInyTtDJnrKCNCxYFVDxagr84cZhoRLUokAJqXIDgFyCTsbRr3RfJNuK9Lw4ZRLAAlySAAE0KjwDhV+Ea4LDFQ1FIAW6wH8TMlKXSUjSdAS4qxMRZfhV4weBpWGTNWpKwkFU/xkoVpUCAkAguoFyAW4P5icPh21rCSumqYoqUpq1UoksH5APs8dukbJ0LjgD1iNeXcoJV2rwYISZyXPIsL1Jt871aGsmaiYkLlkKSQ4IsY235F2yqYns+mYXKWPECprbnAC+yZahbp+dItOY5oiVRtSqPZh1P6QDK7USyTrSUgbivqPzjHYcZy+CtL7FKNphHJqPC+f2HnMSVhVKJCSX9SG946Gc9wwAeY78EqPqwp5xp/zHh3pqVzA+pB9ozbJhrK14OLT+y2KBfuZnRn9xRoh/5fxG8tTkVpHck5/INwocyB+RglOMkr+GYgv/MH9DWM2SQz1+Ojgyezk2p8QPBj8xaD8RlmJnsZtdKQL300dg9d68Y7Se5/jQ/9Qf5x4ZcrinjcfWOafZnr34OGysuId6kFgCKvwtYfSDJEj4nYHjcW9ItvbBKRigHYGUlmr+NYNRY/D5NCpMgmwq+3kw5R52pzvdtXB6GCKcdzAZEgM5FSedA9LNtGk+bpluNiDW3EfnDw5enQUg1/ic34gQnzfALCVIQHrrqasACw2Uat6RMlcqY+M0RZ1i1S0pXLJSQoAEHYpTqHN714RJJxpEvXcgjaj6SHbepdhwaAsSO+w2r8SRTk138gB6RmA1B0rBDTJYZjQKAqRff72fCPCT+QXwdEwuTCUkIS7Dj8RPEnjEisuiw/6qSqomI8VR4hY1hBje0EqvdHUQWJIp1HEcOkerG1wjxnOUmaKy2l40OXHj7RBJ7RgJOoAkVBsOh4dYL/AOZZDAqKg+2k08xfygna7N9wIrLT5RGvLy0GK7R4Ylu8b+xbeumsSJzOSoOJiff6QO4JNiReBVtTyiMYEg3h7Mmy/wCIRGNPH3jN3IW44DjT+8V/Ur5mIYnxXxrIp4lfOMKAp9IqNuI5c+X0h1mVbGGAxMsSVa1NMEwLlkBySAl9X8tmrd4NynOu473UDqXo0gCzBbu/VMV0kjzhvi5IXpWSEhQBN3Lh6JhUpKMkxkY7otfBYsrziXPOkkpVetBTgd2Z2hgccuYjxTCnD7BSmM0As93CKefuKDOWyCEjSk3tqL2c8OQoI3mYybMdSlk9Tf7b5QdtrkDakdKR2y0NUrDbilBZwB6wjxeeTp6gZhDCwSGFx84rKczIQNSQ+5H03PFt/SDkYg6dXdkg1BD1d/p87QEpMFRQdMxYCaAORVrvtXe7xvgM4nSy8takpclg+na6SCm33SAZEpUxQASABU6tVBba4ctBmKlTEkMjULuNXJ7O0Du+zdo5R2jmqbwgsaliNQA6G/JonRnClVMlzahPzZ4TpwrpJXLUkggEGpGw36/KN8RMSgOe8QmlWVprQMWZ6Gg4QxSj5ZiTGS82I/7LcyST8vOMlZ6gAhSCTsAQ/rRre8V+dj3qhRu3xB61uLOOsQhSlEqBWro6gN6kGm3tAb2HtLVLzgAuNQoH8xbnEsnOgXdemreJI8rbRWCEhtUtRLWHyN26mPF4wg/9ORWjVueQOx2/ODU7QO0vGDxqFEBU0J/+Mn2EMVIATq7yUUlejU5As5JFwWanXlHOJeYLr+5UOqVU2rTj+cFys1UaFJapA6tcPw+cZOSX+1GxxyfSLZmEtKgVBaVaASlSAoeIB7E+IWvEmAl+EE/EoE78WHl9YqRzkJlEKHhd7u5uzdRxhorMlGUjuklUxgybK1HSkAg10kl34VjxsqlLI5fL4L1BxgossYmAKCWLqLBhYgOX4bDzgbS89nDgOX/mI2d/w+45RzDPMwmqmq75RC0q0kCyQmwHCrmhZyY0y7OZsokpUQSgpBNwHfw83hv9G63WAsiRaZ8lUiYZayGWyg1QRqrsNwfWLEnAomBKlAOKu9bFugdvfiYpqMwXipLqIM2SokFmKkEb+Y9hvFjy7MNWHUWBYB68S35iF5LiO5kkyT/VkoCAQkJSlxvpAdPyrAKd2PH539HgNZ1KUX02HGyQRuGPiPGAsQFJfuwFf0qIby1b0s9to9LFlbit3ZHkgt7SGs2YtQ8ZNd6AFvl1gADSTVi93O/DjCyVm60UNAdyPl98IOwuZuwClJD3ck1LnoKH0842U7ZijRoMzWCRqSRzAJ32vX7EFpxkwhwXffSPytv9iNpE8Guok872s8RzJ6UuUpa9AK+sDu+zaT8GJzGYkkd5ZnHdkF+ZHGPZebTDu3IAvygTE44gFlCjAOUl6GzvSny5QulY9Ttqs/lblHObO2fQix58av6lfP8AzESJo3BelQYlzJIExQD0UfmYDivsmsInTNXiArvw6gbQfm6tKZQBOoS0ahwOkPCtKmH3aJsZNKlOq+9um0A48oZGftZ4hVy9I3lT2oLf558zA7x4DBbUL3E3ePf0i09lc3lS5ZE4syvB4XABcqKmILaju9zFRHvG0tPvGNcUbZ2LD5an4lpACgKUY+gvEWaz0SQkpl6lEltLCg3PG4DVuYVdisVOnICEqQrQlmmu7UZQ0+IpqACekWvH5WGBQkEtcPYjbzaJlGXPkJzS4ZVlY0TCCHSjU2hvEAknVqG5cEsOW8PcHgkzJdXZ3oW5MRw5deMDnLWslKTuwO7vd+N/pDvC4pIoZfiYksriXO3P3hc4T+AozVdlLz7svLQFKlg0amrer3qx8O8VjDSF10li3FuYYx15RSbg35QkzGVhQCpcsuHqKVa5AWB8oxOce0FuTOeTsbMT4VLW/EK6j7/xG5UpXwLmefpUjlWGM/LhMmVmHuyTUB25BLlq0384yTloQVMQtLhlG9q0KR1p+UOU2dSrgFwql6XUpSnIop2o/lcfKNjNJJowPM19rUhhh8vXM8KAAkHoBZ6NVqQ1yvs8ErSqYy9JJKdjQsCKlVWpbrEeSfLstxuKgifs7l37tRXL+IoUl90gBSTyGpuZbpD/AA6kiYVU1qGlX9qi1f7jHpxKSaljzpbbrWAc3naCkM+shAtRy5J4s3v1idtvlC+3yVDtD2bmTZsycjQE1KvEQxAKy9KlmtFWWhaQhShRVUnizV946jgJxWmdZIExYqfCwqFGzA1+3irZVlaJ+GBWfgSyW2IcDzq5flS8U4tQ1GpdKjHiu/kQZfO/fAVL+EtwUGsam714Q8y6cpCVII/EEmx8QNvaK3Imd3PdQBCVijbPz5RclJBRMPFfHm9r7+8FqeKD07f8ixGYBgnS5cu5aupuF29hEsjCz5kvXLkulyARUkgbC5bpGmU4fvJsuXMsqYUqIuA4s73U9eRi+5dg04dKUJ1LSAVAFnOtieFne1gbwUsm1UKlFWzlwmzmUBqHEfkxNPKI0JmUBDA7lIp0LO7h46YJC0zZqSgaJilsuhHjq5SE7FhU8YoOKylQbUqYDcBSVP6VMdDKpHNIllSkyySpZc1I59NukTrVLKXCyNwx40tvR6QrweXsp5uooFhqYmhZ6EtalIZy8YVKEuWBLlsA6XoCHPMquHO8H+DKAhKQliVzGZhzCf4aVZvY84lnz5LsQsnfWVC1HtSGmMSApITVADAKqS7kufMnrahoHipYO6U1Ll6HkI3ckY1bKdjFeJXU/OJsowHezGJISAVLUA+lIufy6kRHifiMWPs3qRImLtrUwokvoFQUqBBHi+fCKM+Rwi2hWDHvmkVhUrxFKXNSA24D19KxJjZbFNGBSk+oB/OG+Ixs0agkhCVf7aEodJu5SA42rzEQ5vKdEk7lKXfoIFZbcbDeKkxIY3QOT/SD0ZYpUoTBxAaLR2awExEqekBGmYEJUrVUlQol6EJ8Wo8Wbp2TUQim7AWnm2uClpUndJ8lfoYnlzZf8JbrFqxHZPuJCJqgF6wDp8TgEBT3ANCKNvGpy2UFIBTLCiCQkJBUQCXsDsCa8IVLUwfSbDjgkL5ctc4OgagkMPCwAuxLBy9Xv6w0y7F4qQ4S6RuAoM/Qm9h6Rrh8Yy+7YpawapA8qUL+t4PkSFzknSQdRJ0n8IS5ClKNA5NmYsNlRLLNNPqkPjii+wTG9q58qvegklI0smoSCSSf7yOdeESYTteUKTMUQVTAQXYsAQA4DEW525wvz3Kv3aJzhQmFbN/KopegAYsWAagisKlng0V4pKceyfLj2vhcHaMlzxM1KlzVyUJ/CAWUa3IJYDhueA35x2izZWJnKOo6NTITVgkWYcSIi7P96HAQooPW9fhH4iSbCGmWZQvDzJEyenSO8evLTflvC8uVR/ufK/kZhwPug4dj58lcpUv4ihKlqLFKVF9SWIZQDcIuMjK5U6XKnBDa0JUAa3Ds92DmA86xMlImTO88S0BKWKdSRqe/A0HDjeB8HnM1MpElIQClATqYlVAz1LanbbexaJtPqLW7IHqINpKPZtgFBCpoSXCVLB4BlM/s8TInqWWBIDVIFeQSDbe4iq4rtFLkBaE+NbgEPT+Z1MxZm3hHP7QTJ2rVMMoN8KSQlVTcPerXsIxafJO5VSO3xjwzouNmSwFhRAS1SdRG5YqYtY3FI9OJ71CkFu8QpimhI0rBCm/pYnascon5jNA0iYvTb4jUdHtDDs9Jn94iegFgX1E/EB8QqfFQ2+kG9Jtg7kd6qbVIvC5ITJ7qWB+8+In+Z/FtwI8z0hfhsvGHkTE6idRBJ/hCWenN/vZliytYCtQkagw1EBQDu242DsaQozNapUs96tF2CgQSpgOBNaP5Hznjurax/myoYhOucspFDMbmPbiDFuS5SSWLlVBQUansW5RTZM0Bai5AoQzCtAH8ukPcJnCO7QkkOArVx3ZuTKHoYtzwlJKkKwySsueQYR5ACWJWpRmPUMFK0gNxdJ6GG5wykgEGrnpZ2bhRoq/ZztjhpMlSV69XeKUGRVQITvYVBueHCGye2GEmaR3jFQPxJIZgaLNhXgSGhUsbXaFNvcw+VjDUckqvYlWhj5B/IxT8dOC5ymJLpFybDh5kQ6xOMShc5OsKWopLOHTqdTECw28xFdlIK8RLCUlWpKwwdyw1OwFSADTzjMaqYzb7WyJK0EHxkiv4CRQOx8R2j1EsvpJZwx3Ys9qi9LfiiTGYYy1FGlQUKsQzOKGrXbnaNcWvSC3hJAPpUfe0MlLlILFC0zzET0oYEk2AJo/G4qGcPbaPNIVvS9FV5vw6cukTjATChJVLU+kONJZykEm1KvaPUpIJcHe4gkqfIG5VwUPEHxHqYsmSSQcKoqoRMJTWp8KHBG1n8oSY+WNSW/hr1c/4huMSgIloCwUAOA1e8UhesqF31sl+AQ0Pz3OKSFaf2Tths7FIUNJBTLBRq0iwIqQCWJHi5dY9UxxMh6p+MaquEo1h6VdtxWEeIlqSF2Bpf1qLjz5w8n4HvcXIkuEhSglzYA0fmwifYk1T+RzyNptokzGalaJqmCSdRS1A77Cx/wAw1weTJnTBLQlKABeoKQ6QVKYVIqTqIclhavn/AAJKMWUpmLXh5aUlSiUkpWSVaTRjarCgLHaJezuJVrmlBDCXN1OHJSmoIr8WoDjR4VP2pbWFHJv3fPg87cGXLloTKUs6UFLqVqoSkDkKVoAKbWiHK8nWZQmTUoJQrWsn4vCT4QRQ2Ci1HJHEn3Fyj3yJZAICya7sPxEPZvKNMbnaJSZkpIUSXSTqdJ5g7DZrdWeEx3+mlDuw8iUJJN+DyRhpHfzFMpY0FI7tPhBJ1Nu7JHGvvESMTMkyVAaRqTqmAg/hW1K1AJKW3DV2Fo7F5YhEjRiGKVaJlQp9SwBpLcNHB34isIO2EtOHmFSXVKSUUGwKySkuGPirW8cpJz9N8nRalf1yLs4zEzliWgBCU6lMWABuW2DEqcRrhcAnvAFsoC9Ll7vwtTmOMBZplnjlolqJ1Bayr+XvCArzanGGuCRoACRRNB5c+JL+sFmahBKPA3BjcnufSHc7L5rCbIST3ZBcNQitnr0gjNsejE4QqCKp1axbuympq4ozseG1DDTDZtLw0tMqYfEHc1ZySfK+8D4vIpOIStSJndqmBiUkaVChZQ/FUXvEEJxtJ9fIUpNu5eOjmqVKBYqZCtKi+4NU8WgiT2jSFHUkkKLEufCmqXCX8SmJO12HEuJvZbETFplJSDpASZj+AABnJ8rM8NFdkMHhkhWJmGaf4Q6QT0BKj6jmI9H1sVXLn8E01Jukc/w+Rzp5UqUhRluWWrwpAfdSi1ODk9YVmWymcKAJDixajh9o6hO7TEaUS5fdy0gBACgGSLUApCLPsdNnJVply1AhiSEqXvUOHfo8UYdXOTpql+Rc9PUbvkpsxcF4XGTAEpEwganqS17sPlC9SSKV6GJsMvSXIBuKgt5NvFsoqiSL5LrIxHhnT1rMyYjSJZJ/Eoqr1SA4TaoJd4X9rMSpaMOtTOpCiWpXUxoSTtAWX54qW+ktquzgFnaj1Zz6mBM3zFU6ZrI2AF9uvUxJDE96dFc8iceGDz1DSGby84iSlg/GNVLeMC+sU7WTWjZLsSBu0Td2WBgdKtoJwc9ImIKg6ApJUOKQQSPMUjpX4Ci0XrM8nTh8IyADOlBzMA0uNfjB4pYgAGtNoj7C4oqxEhZH+6gs4DmWTqHyI+sWHFCXNl6kuUzEuAb6VB/I16dYrmACZRQP9pdADVkr132dwnV+seZhz3e7tMsljbhSLZ2plg6VMHAUk86OPSvrFVxuEOlTUZO/3Tj5RZs2md/JSobh2GygGI9XisTUlKwo7VvyO1oZlXu3A6ee2O1+C15bLlzsJIUuYpH7tKPjABKXSXBoSSkn/EKcxycy1eEKKTZV332t/mA8vnrEsBjpqQAwAcAUHQDejmLFkylCSgPXxGtWdalN5AgeUPhLcyXItltM5DiMarWVChN23cg/MRCrFPcD0/OCcdg2JIrACkxWlFipbkE/6jUTqUbG9YsOPxWjFS1WIKj5aTf3iqpG0Ns9W0wEPT6QnJD3xr7Gwn7H+xfslxksyylCwpTqWWvVRAcDkAN7DjC2VjlJXOmFKfHLXLUxD0bSU7kuNJB570ii4THLlq1JJFnDllAbKAuIanPAWoU1dTWJ3P2PmTC5af8AcXGdSss2YYgIUJxVpCgdKmc+N3Lb3uYAw2DlzSEpC1qVQJCb3JJJYM+5sBteAsLiZTnSTU0d3FqWhvlmPUknSpSQaK0gVFaOajbcRE92JbUXSksstxbp60pIM6YlJ1OvQlklQqHmEMpi1KW8oo/azMAqbplkrVXV7M4s7vtBua4ozAlKCQgC6jU1ppTZPB/8wsRPBmKoVHxKWs3JdmJ46iIn0+La975fwOb/ANF5CcOqiQoJSvQkkDZITrQLnw6SDU3J3gzKJgC5YNipIPmofWPMZKCmSSXCUgG5Z/HVq1L1+QACvD4gy1h6FKvKh4+UE/1OYlsY7YbWWntLiwskN4RVRbbgDz+7RQ5OcTpaiUrIcklN015bfpDPOM4K30khP4jYrPLfTyhLLkU1Pfb5Q7S4VDG1NdkmXmlHwW1XaeehGkFOxcAiu+9fWFkrNAousuqtX2Y+UB5hNAsf0+6wuwoBVekHj00NraVCJ5mpUWGRJM+ciWFNqd1H8KRfzuIsWedm5EvDapClBaXIVqfXxBAofICEfZmchOLSmYApKkEVsL/nWLB2gxmGCFpCSNEtIlsoM7rJNCfCQQS96RPkclJRj9DYe4oOK0rS6gHIvu/VnhetWoBPhDWYNq+phjKQZgZNSSSByeg/PziFWAI+MHl+hj0YNR4bJckdz4BEgBiwNNuhvwgrDykrHw1HOBsRK0s1Rx+tIlw8sg1NFA2e/W1IbJblaErh0eLwAehpGk3BGjOfKN5mLUG4b871943lZgRs/wCQgfegvawUYInf2MYnBmhuOMHDGpNwz+l7xsk8GPnGPJPyaoRLblucjuko0rGmWlLhBL6Qz0sHgOZNSmaogFigcTxo7Qb2VwpmI/8AVSwJeUEp1DmTevEPbaGszJUlZUd6fY84gWJKTpdlP9RtXI1lYbRLCb6UtTdX4j5lz5wjnYQKIYXNaVYQ+ZhXgIhVLi14nIgjkfJXu0k+ZKkvLJB+GgDmjC77ObPR6NFSnZvPmhlzVECuwr/aA/nF67QYYqlhqsp28iPzih5hsQljUExknTqinFBSjZ5isOsKOopLlgxpXhygY4NRUHe+w26w8xknxVTQGnWIZ04cX6Ax3qy8IFQT7FKcqLiu4HSNs4lOtgDc+wgxOIBI015dN+No1xU1IxDkgBIV7hvWsask3K38GuEVB0K5eXLP4SOogj/gywKiGpxqWcvZzU2JYGtqwVh5nefA6gLttR68IyeoyrlqhUccPHIuw2XqTXSaVs5P5C8EieJaCpiOVGvQM4PGHuHwWr8QD3ADsLVNB6QJj8ChTpOv1D8W+H5xH/UxlKpFCg6pFWXmCisHUQ1aNXdoY5MhpZVvMXT+lP6lUPcL2Sw4QFKKyTsSyRzoH5itYBxiAFJSgMlLgD+4m+9d4PJqcc1sgh+kwyU7kHYubpAUAFEUau9i/wB3iuYrFTFPqSm70dvqfWLHMUCiodwR9+0KZ0p0kG7FvL84Rp5KPaPRywclw6EKppVcW+/t4b5rhhLQAmhDVhZNkusBwASATsH3PIXh9n792FG4ZxwIofeLcr90K6POxp1O+6K0vFEnny8r8bQyybIsRPcyZalAFiqyQeBUaA8nhPLvaO+5IlEnCyJQADS0OwupQBUepUSYZqc3pQX2efFNsqGTdhVBeqasHSLpsVu2kPUgJetKkMDEGddk5qwQFFZIo4AoAHJbd6B6ljHSzpQlzQCPEEKTqSQQRcdB+Te0eY5zvdZTHO0uuDhs7LZuGWO8QQRY7F33tHk1etOozUpW/hQdTkAAlTgMkcOLKsw1diny0GWtKwGLu/COJ44DvVBtQB0pHIKKE1INSeI4xZpsizPlcgzdLghR4gXIc7k2bYgV4+0YSlKTuSPlZ77vQH9IHZ0iouTWtNhwYPEQX7P7+8XbSds9mWrdgHiXDbBNSffZnNALH/Agdcx9g/GNhPLAAAeQr9iCaZqkTYlVS425n0+94mweFUogJck2FNq3LCAlTXuILw8/w8GDQErrgJNNlgw2Q4gsNAHNS0U9CTFqyLBTZX/qztadOkID6U7ggluYZvyjn0vGM2zWglHaeeFJaYVabA2NGqAz3hUUr5Rs1J9M6auZGoVFYy7M8YssuSgA/icpp5lRfyhz3kUxlEmcWuwmYQYrub5ZqIKAHsX4Q77yBpixHSUJKmFjnKLtFUzHEBRPByw9qwsxD1Z/g1JG3xMT1FIFxE4lRI9ODfX6xJKlLLbjarGrOH5sPMCNUYx4R3JPliHVqani57cdzAsxaBMWV1aw4nnyg3LUzAs6raVetK+jjzhdO8S1EDiffnCVzlf4HS/xL8kaJylE1+Ih/Kw5D9IfYHErQABa3L6QkQkpL25EfnDzL8ahY0qGnl9C1YXq02uFaN09fI4GYABgnzPCIcNKXMUAhJUolgxaIUzUlQ24g71t+UWjs3ORLlLnzGBDoA2SyQS3FwUj1jyZrYrSLopJWaZrks6XLAQrW3x6aAe7kc4rSU0YDUrdn2pv8wIZ4ntFNM5g2lVClqsSzngd2gWeNVdy7czpJYRmNSiqkuyzCmk/oyUXR0JB6gsY1xMqjiB5SDLvupmuWJKjTYgvXnBcyqbx0ltlaKISbRWsTIqW3B8iId5StGIlFKyNSR4gSzpYeL1udqQrxtK+f5fImAEz1S1hSSxFiPtj0Mehs9WC558Hm5ZelK6HWH7M/v5QBCpUyahLv+FSgKHej1EdI7T45KJkhgCRNSrTyFY5r2RzEIxMkTCBL75KjSxcEHo4A8zHTc6zLAy1CYsBcxNmJcV4OzxPqlO4qTsmWxyuKNs/zUplAsoAmpDUqCfpzMLOz+cFC5qCXCka2FQlabpTyIKj/aDcmJ5M4Y1LrUEyQaSkXI/9xRsDwSH5wB2pwUpJ1yzoLuQmg6gfh8qcuMqklw+xuOEWtjQVkswz/wDVLmH/AGwBsKLJb29I5RmS9M5ZTsskcOKfcmL9g8zSlKnATqACyktrAdiwo9TUefEc4zCaFTVkWKi0X6CP6kuPCFaqO2PPyQlXyA9A0YVRqI8j1qIDIwGPDHoEaaZDdWRTkgUFWLPx40oRAWWt3iQQCCQ4NvOOhoS4DAeu3CJs2RppIOKVWyuZPkC0rC5ndkV8KgSDztFoRLQD8CBz0j2pSMTW/wB0j2jODs/WFXbtmuTJkzLx6ldoiSaxquu8OvgWokq5n0rzPGFWczpktYCDTi1zBkwQOZxsWUNtW3uIi1G+04/8KsGxf3IomIR4yBxccga+zxvhcYwD+vGI5sy4a7h/M0jSUmj/AG0eo0SXyWDK8bqWQ1kKd24phUiYO9UdiPzEE5OjxLJFBLPw8SQw9flAhmaVmhBbby/OJ4r9Vv6KJf4q+ycYjZoimlOzhX390jwz70LHpeNTMJ/CL7xTRKH4TElQD0IN+N6/1cuUPMLiymWUlAUjUFEOx2B23AHu70aqIkvuBw+jQxkTlswLniftzEWbS27iVYtRSqR6csUlSVKXqrqFXN9+fOHcyXrRTqOor+kJ1Tym5DHl+seyM7CT4hTkX8+XqYmzYMzp1dF2m1eKNp+RsJWovTo9R1pEpk2BYOWrZzAc3NE3lgH+Y/T6wGcYVKBNTt+kSrFN98FstVFdHmfYRUs6VM+xBcHpC6fh3Kv5Rfal4ehUtQIIY0Y83F6fpA2PWFsgfAkuS1VH/wDI94pxTapCMyjNOTFSZBZyL25w67Ndnl4hcyYaJlBNTupb6Q/9p9uMDz5yQLsf0jov7H5KVSMTqS+pUsqexSytI8jq9oa5SlF1wefkaxU+yLLOz+hA0qSFkipqBXfiwenKIO1uAVrSEl9dPlF8w+BlpSpOjXUlyzh7NwAs4hHlGUBczvJ0zWlCiEABVeatwAXFLs9LR5voytPyMhrFbkzkPaPLZmHIVqUAtShQ0JSlBLf/AGI8jwiuNHY/2r4RK0yAAEsVswbZNG2Ec5VlI6x7GHKlBX2TSvJ7hIRGQ8RlUBT8vUDQO8NWVMH02AERgQ9oYYXKlr5DjDjD5SkXA4xk8qXRyh8i3JcCozEkpLXdqe8XGUqjV6QPIl0p97RmLlLVLUEKAJpX3F6cHhW7czpfAu7QYwpAQHAHiUeOzPyeo5xHkmcadKFqSlASWJe+omp2NejDiXhFjdQOlWoNdySHoH4GzOOED0oTeGbQuEqOiDEA1BB6bcuUKs2zsyyUJTUpcKJo7+9Bx4QkyrNhKQU6XN35tZoAx+KM1ZUfLpsIxRbdM5JIcYDPla1d4fCSVdKFgPNhDcTCa1ry5RSFFt4Mk4taqFZPnA5Md9Bp8mmLWnWprajcbPSI0rA2IcMeY841m/Eep+cePSLdvgkb5sbZPNA1gVJ0t/aT+bQJMmFKy4+3jbKB4lEn8JpzcR5mY8Tg9YnS25invFf2e/6kNaPUzw1oA1RvLrzimiWxtLKSziCDMDUufzhOVN/mNhiTy84wwLmIJpV61rEc7DhKCLkxGta2dwHs0ahPE03MYEjVKlJIY7ikGBYWxpz6wElOouLc4Y5bIGphW3yDxPnilHcPwybltPZcpbag7DY2goywAVKBNuhPSGpkoOxZrM4bjf8AKE5V4SHcJJ9iWjz4z39F7jsIFVSVlr6QBYW36Pzjq37G1+GaAwHdyy1LgqBIHq/URyIrOhKR+JT+dAPmYtvZvMF4aZLUlRAACFkC6CfF579QIol7VyRZI740jsObYdJKQavMS/QF2PUX5CAMlQESwGAAdJahcUB8wD5pMbz5gRhyon/uOVEvyBPtHuUHvVL1BQSsrUihB0JmapZANi6iqvKJ7T/cl2tRf0Un9pM4FUtALkAqL82Aq9TQ8PN4o+vZvaOxZn2eSuYlM1CVA/AoOCQLhRBCt7Wp5BTmn7OJZLy5hQ22nUPUqf3huPhUOhlhFJNnN5bcKxPo+/KCs3yOdhleNPhJotNUqv0Y0s1GhclajekbIeqfKJwA49Y8YF3NIjBrb3iTvKbxi+znEMlKAH3dukIs6xqiQkpZLkhikktuRUj2840zHEt8JalRwIP23IwtnTQR0oL9dubnqYfDHzYHCB5kx3oPpELROZZrtyjUymd9ooVIBpkWk+sZpggoYu9qeYFfQke8RqAanH2A+vyjbMohaCMKOUR6Ynw5gJ9Gx7I5iamu5jUS3iZSfEabmJe7Dc4ZLJTMjibNJTigLDfnEayS78YIaNAiunjv6/SAUldjXCkDyZbvyidJYcIjYhwOMapdRrD07JWqdE2HkgguaOPd6vyjbuHHOMDgeE9RGSklncDygZTS7CjBvowpZq8Y3UjVuw9z+kalIepcxPhfGW4QqWXi0Nhi5pmSkJ4A9YkViykgIYF6tBknDpSCVM2/3tGsuanUDtYFrk0Z4jeVSb4sq9GlVm87GzEBQU3VqjehaFUpQZngzMZoWtr2T71reF0xDWt8obgjHb1TYrK3d+CbDgmYlI3UPnFkLA0b7+cVbBq/eJ6w9RPEDqE00ZhVpnR8mzErkyApbhMwOG3T4Q9HsUnrB2e9oFYdctSWKgoU/iBBcHg4F+LRRez2LA1gkANqDlqgjj90hn2mwqnKyp2FCWs/0jyncclPoasUX/J0KTniJ8lE5DpYpoq4OplA8aPWGZnAihFo4zkfaVeGJCdKkkuULDh+I3Bh5L/aI9FSEtsUKKSOdXf2j0IPtkGXSyT4Q77ZhP8AoVOfElaD1VqYgBrgExzITOY946N2ux8r/RBRUdc0MjS3is+p6aW3uCaXjmerjHSZRpIPaySZMHGNe85j9PSIVrERKmDaOSspqgLOG1guLbcX+jQJLS5pWJccCS8CpcGoeLsa9iJMj9xOuWA1a/4/WNVo+Z9vsRGpTxOuYCaWcx1NG7kRJRQVt+e/3wj1bVLu7ts0aqVEZMEogOR4TBOGSIGSKwThyYzIuDYMZz8oWFKqm53PHpHsvJl8U+p+kZGRkkNg6o3Vk62Z0+p+keDKFirppap38oyMhaVjXJkYyKYR8SfU/SNUZGsG6PU/SPYyHx7JJu+Tc5Ot7ppzP0icZSrin3+kZGQjL2NxPgim5Oq7p9/pGYfL1jdJ9fpGRkCla5GJ0yfCYJRU3ha5qa8BaodqROcoWoUUkMX32D0pGRkLnFKaDUnQD/old47i5P0gfFYBTCoqfryjIyHxXuQnI/ayCRglahUQxTh1bkRkZBZYoHE2kEIkKAuI9UFF62jIyJPTi2PUnRAmQo7iJ5eHUKuIyMg3FGqbPVS1lhqoCSA5YPdhzYekRKw54iMjIzajdzNFYY8owYNR3FfvhGRkFSB3M0mYI8oDnYRoyMhkFydLlA5w0RmRGRkUolkeCRzjUyIyMjUgEYJJG8E4OU8ZGRkkaf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20650" y="-2560638"/>
            <a:ext cx="6838950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ata:image/jpeg;base64,/9j/4AAQSkZJRgABAQAAAQABAAD/2wCEAAkGBxQTEhUUExQWFhUXFxoYGBgYGRwgGhoaGxodGhwaGRohHyggGBolHB0cITEhJSkrLi8uHR8zODMsNygtLiwBCgoKDg0OGxAQGzQkICYvLCwtLCwsNCwsLCw0LCwsLCwsLCwsLCwsLCwsLCwsLCwsLCwsLCwsLCwsLCwsLCwsLP/AABEIAMYA/gMBIgACEQEDEQH/xAAbAAACAgMBAAAAAAAAAAAAAAAEBQMGAAIHAf/EAEEQAAECBAQDBgQDBwIFBQAAAAECEQADITEEBRJBUWFxBhMigZGhMrHR8ELB4QcjUmJygvEUUxUWNEOyM2ODktL/xAAZAQADAQEBAAAAAAAAAAAAAAACAwQBAAX/xAArEQACAgEEAQQBAwUBAAAAAAAAAQIRAwQSITFBEyJRYXEjgaEUMjNCkQX/2gAMAwEAAhEDEQA/AKzmPbJaZiwmWgEKUHrZ+FK0rGYTGzMWUlMxihtaQGKXPxINyGuCRbnFYx6nmr5rV/5GIZc1SC6CUniCRyNfu8d602+W/wDo/Yo9I6Pl2JVqmIWfGCCwNCCkDWmliQ7bEmF2WzTMx09QJ0oDebhIbySqsDdlcMudLmFS1CZLKVSlFywKVAhyWUhTNp2IekMOwWE1HELLklSB/wCSifcQ9amTcU/HILxUm0PEzFcTGxJa5+/v2g9OFjcYXZjFK1Qp4hUEu+3nHhSTDkYS1I8Tg3UQGoPc7eQq38wjHqmcsaE2hQ3ePCTxg3FYGcbFIHLrzEL5mUznu/mfk0A9ZRvpo0mAxqkKZ7Djt6mA8QJiSQTUFr8+sDYla1CrksPlAS1j8BrGgvErQQdSgWegNdt3+62ivYo6leBw9qk/4gpSNilRI4joYmwy8NLYzDOJ3CZaXFNipYAHlEebPKRRjikhZ/wzEH8KqinPnzi+/s97JTkTRNxMshCRqTqNdYIbwvwcuQ1Ia9m+2uC0iW65ISmneAMa8Uk1384ZYztngkp/6hLcNKifQJfzbhEM8uX4Ok74osq8WADV22EIsNnC+/SFlkqKga0F2evEBP8AdCfD9sZM2YEIWhiKFRIPIEFmJv6QNjMWhMxQWUhRZzQUuCKUBYcaxHvy3QUcSS5LtmaFTJS0JUQVJIBdqtx2rHLThpklZTMBfgr67jnFylds8KUkd8lSw/wudTbpo3vR4p2c51300qVRgwA2ArdmJj0MGXIo8gRhzTCpeIJoVRF3SjZW3E8P1gdE8fdIxGMYtvQRNLXZoT9rLo4Iyjyj2YpQOlSrUvYsCxPFiC17RLhZaiQ6iAdyfyjeRIC1sKBY1iv8IloUOAI8NOZ4RuF2CRRwE6v6m1c+PlFmX/0ZenHb2yaOmTk76IF6nYEkV9qeVdo11q4n1gvLUFSVOHCVEA8dRKyP7dQFSbmvFhK0h2RXpF+PVXBOvAiePbKhXLUsCqVEHi/tBUifLJBItfVY+9YOLk1JbhHipCTQ/KMeazEqI8TJCg6aE1oWHo8CYLLXUrWVENRiRXyMTLw7WJ9fyjxM9SQ1Wd/lAPI64CSIMVlpSXExTb/R394AMog/GfP/ADDGYsqZ6vEZl1vXenSBWRhHJcXN/eLp+I/MxmFAUoJtqLAmwOx9aGNMclpi/wCo/OI0Hj9jpAtfAu6Z1fsCVrwqkMn933o5jSyiVciZnqODsb+zjAEoxFKCYkbbJNPcRSux/aGZIJTrBRMQuWUq1FlKoClrKJCa242EXT9n2eJkJxCNOod4girXCqWLlkwlJufHwHJvY/2LicvtSPVYBqsInyTtDJnrKCNCxYFVDxagr84cZhoRLUokAJqXIDgFyCTsbRr3RfJNuK9Lw4ZRLAAlySAAE0KjwDhV+Ea4LDFQ1FIAW6wH8TMlKXSUjSdAS4qxMRZfhV4weBpWGTNWpKwkFU/xkoVpUCAkAguoFyAW4P5icPh21rCSumqYoqUpq1UoksH5APs8dukbJ0LjgD1iNeXcoJV2rwYISZyXPIsL1Jt871aGsmaiYkLlkKSQ4IsY235F2yqYns+mYXKWPECprbnAC+yZahbp+dItOY5oiVRtSqPZh1P6QDK7USyTrSUgbivqPzjHYcZy+CtL7FKNphHJqPC+f2HnMSVhVKJCSX9SG946Gc9wwAeY78EqPqwp5xp/zHh3pqVzA+pB9ozbJhrK14OLT+y2KBfuZnRn9xRoh/5fxG8tTkVpHck5/INwocyB+RglOMkr+GYgv/MH9DWM2SQz1+Ojgyezk2p8QPBj8xaD8RlmJnsZtdKQL300dg9d68Y7Se5/jQ/9Qf5x4ZcrinjcfWOafZnr34OGysuId6kFgCKvwtYfSDJEj4nYHjcW9ItvbBKRigHYGUlmr+NYNRY/D5NCpMgmwq+3kw5R52pzvdtXB6GCKcdzAZEgM5FSedA9LNtGk+bpluNiDW3EfnDw5enQUg1/ic34gQnzfALCVIQHrrqasACw2Uat6RMlcqY+M0RZ1i1S0pXLJSQoAEHYpTqHN714RJJxpEvXcgjaj6SHbepdhwaAsSO+w2r8SRTk138gB6RmA1B0rBDTJYZjQKAqRff72fCPCT+QXwdEwuTCUkIS7Dj8RPEnjEisuiw/6qSqomI8VR4hY1hBje0EqvdHUQWJIp1HEcOkerG1wjxnOUmaKy2l40OXHj7RBJ7RgJOoAkVBsOh4dYL/AOZZDAqKg+2k08xfygna7N9wIrLT5RGvLy0GK7R4Ylu8b+xbeumsSJzOSoOJiff6QO4JNiReBVtTyiMYEg3h7Mmy/wCIRGNPH3jN3IW44DjT+8V/Ur5mIYnxXxrIp4lfOMKAp9IqNuI5c+X0h1mVbGGAxMsSVa1NMEwLlkBySAl9X8tmrd4NynOu473UDqXo0gCzBbu/VMV0kjzhvi5IXpWSEhQBN3Lh6JhUpKMkxkY7otfBYsrziXPOkkpVetBTgd2Z2hgccuYjxTCnD7BSmM0As93CKefuKDOWyCEjSk3tqL2c8OQoI3mYybMdSlk9Tf7b5QdtrkDakdKR2y0NUrDbilBZwB6wjxeeTp6gZhDCwSGFx84rKczIQNSQ+5H03PFt/SDkYg6dXdkg1BD1d/p87QEpMFRQdMxYCaAORVrvtXe7xvgM4nSy8takpclg+na6SCm33SAZEpUxQASABU6tVBba4ctBmKlTEkMjULuNXJ7O0Du+zdo5R2jmqbwgsaliNQA6G/JonRnClVMlzahPzZ4TpwrpJXLUkggEGpGw36/KN8RMSgOe8QmlWVprQMWZ6Gg4QxSj5ZiTGS82I/7LcyST8vOMlZ6gAhSCTsAQ/rRre8V+dj3qhRu3xB61uLOOsQhSlEqBWro6gN6kGm3tAb2HtLVLzgAuNQoH8xbnEsnOgXdemreJI8rbRWCEhtUtRLWHyN26mPF4wg/9ORWjVueQOx2/ODU7QO0vGDxqFEBU0J/+Mn2EMVIATq7yUUlejU5As5JFwWanXlHOJeYLr+5UOqVU2rTj+cFys1UaFJapA6tcPw+cZOSX+1GxxyfSLZmEtKgVBaVaASlSAoeIB7E+IWvEmAl+EE/EoE78WHl9YqRzkJlEKHhd7u5uzdRxhorMlGUjuklUxgybK1HSkAg10kl34VjxsqlLI5fL4L1BxgossYmAKCWLqLBhYgOX4bDzgbS89nDgOX/mI2d/w+45RzDPMwmqmq75RC0q0kCyQmwHCrmhZyY0y7OZsokpUQSgpBNwHfw83hv9G63WAsiRaZ8lUiYZayGWyg1QRqrsNwfWLEnAomBKlAOKu9bFugdvfiYpqMwXipLqIM2SokFmKkEb+Y9hvFjy7MNWHUWBYB68S35iF5LiO5kkyT/VkoCAQkJSlxvpAdPyrAKd2PH539HgNZ1KUX02HGyQRuGPiPGAsQFJfuwFf0qIby1b0s9to9LFlbit3ZHkgt7SGs2YtQ8ZNd6AFvl1gADSTVi93O/DjCyVm60UNAdyPl98IOwuZuwClJD3ck1LnoKH0842U7ZijRoMzWCRqSRzAJ32vX7EFpxkwhwXffSPytv9iNpE8Guok872s8RzJ6UuUpa9AK+sDu+zaT8GJzGYkkd5ZnHdkF+ZHGPZebTDu3IAvygTE44gFlCjAOUl6GzvSny5QulY9Ttqs/lblHObO2fQix58av6lfP8AzESJo3BelQYlzJIExQD0UfmYDivsmsInTNXiArvw6gbQfm6tKZQBOoS0ahwOkPCtKmH3aJsZNKlOq+9um0A48oZGftZ4hVy9I3lT2oLf558zA7x4DBbUL3E3ePf0i09lc3lS5ZE4syvB4XABcqKmILaju9zFRHvG0tPvGNcUbZ2LD5an4lpACgKUY+gvEWaz0SQkpl6lEltLCg3PG4DVuYVdisVOnICEqQrQlmmu7UZQ0+IpqACekWvH5WGBQkEtcPYjbzaJlGXPkJzS4ZVlY0TCCHSjU2hvEAknVqG5cEsOW8PcHgkzJdXZ3oW5MRw5deMDnLWslKTuwO7vd+N/pDvC4pIoZfiYksriXO3P3hc4T+AozVdlLz7svLQFKlg0amrer3qx8O8VjDSF10li3FuYYx15RSbg35QkzGVhQCpcsuHqKVa5AWB8oxOce0FuTOeTsbMT4VLW/EK6j7/xG5UpXwLmefpUjlWGM/LhMmVmHuyTUB25BLlq0384yTloQVMQtLhlG9q0KR1p+UOU2dSrgFwql6XUpSnIop2o/lcfKNjNJJowPM19rUhhh8vXM8KAAkHoBZ6NVqQ1yvs8ErSqYy9JJKdjQsCKlVWpbrEeSfLstxuKgifs7l37tRXL+IoUl90gBSTyGpuZbpD/AA6kiYVU1qGlX9qi1f7jHpxKSaljzpbbrWAc3naCkM+shAtRy5J4s3v1idtvlC+3yVDtD2bmTZsycjQE1KvEQxAKy9KlmtFWWhaQhShRVUnizV946jgJxWmdZIExYqfCwqFGzA1+3irZVlaJ+GBWfgSyW2IcDzq5flS8U4tQ1GpdKjHiu/kQZfO/fAVL+EtwUGsam714Q8y6cpCVII/EEmx8QNvaK3Imd3PdQBCVijbPz5RclJBRMPFfHm9r7+8FqeKD07f8ixGYBgnS5cu5aupuF29hEsjCz5kvXLkulyARUkgbC5bpGmU4fvJsuXMsqYUqIuA4s73U9eRi+5dg04dKUJ1LSAVAFnOtieFne1gbwUsm1UKlFWzlwmzmUBqHEfkxNPKI0JmUBDA7lIp0LO7h46YJC0zZqSgaJilsuhHjq5SE7FhU8YoOKylQbUqYDcBSVP6VMdDKpHNIllSkyySpZc1I59NukTrVLKXCyNwx40tvR6QrweXsp5uooFhqYmhZ6EtalIZy8YVKEuWBLlsA6XoCHPMquHO8H+DKAhKQliVzGZhzCf4aVZvY84lnz5LsQsnfWVC1HtSGmMSApITVADAKqS7kufMnrahoHipYO6U1Ll6HkI3ckY1bKdjFeJXU/OJsowHezGJISAVLUA+lIufy6kRHifiMWPs3qRImLtrUwokvoFQUqBBHi+fCKM+Rwi2hWDHvmkVhUrxFKXNSA24D19KxJjZbFNGBSk+oB/OG+Ixs0agkhCVf7aEodJu5SA42rzEQ5vKdEk7lKXfoIFZbcbDeKkxIY3QOT/SD0ZYpUoTBxAaLR2awExEqekBGmYEJUrVUlQol6EJ8Wo8Wbp2TUQim7AWnm2uClpUndJ8lfoYnlzZf8JbrFqxHZPuJCJqgF6wDp8TgEBT3ANCKNvGpy2UFIBTLCiCQkJBUQCXsDsCa8IVLUwfSbDjgkL5ctc4OgagkMPCwAuxLBy9Xv6w0y7F4qQ4S6RuAoM/Qm9h6Rrh8Yy+7YpawapA8qUL+t4PkSFzknSQdRJ0n8IS5ClKNA5NmYsNlRLLNNPqkPjii+wTG9q58qvegklI0smoSCSSf7yOdeESYTteUKTMUQVTAQXYsAQA4DEW525wvz3Kv3aJzhQmFbN/KopegAYsWAagisKlng0V4pKceyfLj2vhcHaMlzxM1KlzVyUJ/CAWUa3IJYDhueA35x2izZWJnKOo6NTITVgkWYcSIi7P96HAQooPW9fhH4iSbCGmWZQvDzJEyenSO8evLTflvC8uVR/ufK/kZhwPug4dj58lcpUv4ihKlqLFKVF9SWIZQDcIuMjK5U6XKnBDa0JUAa3Ds92DmA86xMlImTO88S0BKWKdSRqe/A0HDjeB8HnM1MpElIQClATqYlVAz1LanbbexaJtPqLW7IHqINpKPZtgFBCpoSXCVLB4BlM/s8TInqWWBIDVIFeQSDbe4iq4rtFLkBaE+NbgEPT+Z1MxZm3hHP7QTJ2rVMMoN8KSQlVTcPerXsIxafJO5VSO3xjwzouNmSwFhRAS1SdRG5YqYtY3FI9OJ71CkFu8QpimhI0rBCm/pYnascon5jNA0iYvTb4jUdHtDDs9Jn94iegFgX1E/EB8QqfFQ2+kG9Jtg7kd6qbVIvC5ITJ7qWB+8+In+Z/FtwI8z0hfhsvGHkTE6idRBJ/hCWenN/vZliytYCtQkagw1EBQDu242DsaQozNapUs96tF2CgQSpgOBNaP5Hznjurax/myoYhOucspFDMbmPbiDFuS5SSWLlVBQUansW5RTZM0Bai5AoQzCtAH8ukPcJnCO7QkkOArVx3ZuTKHoYtzwlJKkKwySsueQYR5ACWJWpRmPUMFK0gNxdJ6GG5wykgEGrnpZ2bhRoq/ZztjhpMlSV69XeKUGRVQITvYVBueHCGye2GEmaR3jFQPxJIZgaLNhXgSGhUsbXaFNvcw+VjDUckqvYlWhj5B/IxT8dOC5ymJLpFybDh5kQ6xOMShc5OsKWopLOHTqdTECw28xFdlIK8RLCUlWpKwwdyw1OwFSADTzjMaqYzb7WyJK0EHxkiv4CRQOx8R2j1EsvpJZwx3Ys9qi9LfiiTGYYy1FGlQUKsQzOKGrXbnaNcWvSC3hJAPpUfe0MlLlILFC0zzET0oYEk2AJo/G4qGcPbaPNIVvS9FV5vw6cukTjATChJVLU+kONJZykEm1KvaPUpIJcHe4gkqfIG5VwUPEHxHqYsmSSQcKoqoRMJTWp8KHBG1n8oSY+WNSW/hr1c/4huMSgIloCwUAOA1e8UhesqF31sl+AQ0Pz3OKSFaf2Tths7FIUNJBTLBRq0iwIqQCWJHi5dY9UxxMh6p+MaquEo1h6VdtxWEeIlqSF2Bpf1qLjz5w8n4HvcXIkuEhSglzYA0fmwifYk1T+RzyNptokzGalaJqmCSdRS1A77Cx/wAw1weTJnTBLQlKABeoKQ6QVKYVIqTqIclhavn/AAJKMWUpmLXh5aUlSiUkpWSVaTRjarCgLHaJezuJVrmlBDCXN1OHJSmoIr8WoDjR4VP2pbWFHJv3fPg87cGXLloTKUs6UFLqVqoSkDkKVoAKbWiHK8nWZQmTUoJQrWsn4vCT4QRQ2Ci1HJHEn3Fyj3yJZAICya7sPxEPZvKNMbnaJSZkpIUSXSTqdJ5g7DZrdWeEx3+mlDuw8iUJJN+DyRhpHfzFMpY0FI7tPhBJ1Nu7JHGvvESMTMkyVAaRqTqmAg/hW1K1AJKW3DV2Fo7F5YhEjRiGKVaJlQp9SwBpLcNHB34isIO2EtOHmFSXVKSUUGwKySkuGPirW8cpJz9N8nRalf1yLs4zEzliWgBCU6lMWABuW2DEqcRrhcAnvAFsoC9Ll7vwtTmOMBZplnjlolqJ1Bayr+XvCArzanGGuCRoACRRNB5c+JL+sFmahBKPA3BjcnufSHc7L5rCbIST3ZBcNQitnr0gjNsejE4QqCKp1axbuympq4ozseG1DDTDZtLw0tMqYfEHc1ZySfK+8D4vIpOIStSJndqmBiUkaVChZQ/FUXvEEJxtJ9fIUpNu5eOjmqVKBYqZCtKi+4NU8WgiT2jSFHUkkKLEufCmqXCX8SmJO12HEuJvZbETFplJSDpASZj+AABnJ8rM8NFdkMHhkhWJmGaf4Q6QT0BKj6jmI9H1sVXLn8E01Jukc/w+Rzp5UqUhRluWWrwpAfdSi1ODk9YVmWymcKAJDixajh9o6hO7TEaUS5fdy0gBACgGSLUApCLPsdNnJVply1AhiSEqXvUOHfo8UYdXOTpql+Rc9PUbvkpsxcF4XGTAEpEwganqS17sPlC9SSKV6GJsMvSXIBuKgt5NvFsoqiSL5LrIxHhnT1rMyYjSJZJ/Eoqr1SA4TaoJd4X9rMSpaMOtTOpCiWpXUxoSTtAWX54qW+ktquzgFnaj1Zz6mBM3zFU6ZrI2AF9uvUxJDE96dFc8iceGDz1DSGby84iSlg/GNVLeMC+sU7WTWjZLsSBu0Td2WBgdKtoJwc9ImIKg6ApJUOKQQSPMUjpX4Ci0XrM8nTh8IyADOlBzMA0uNfjB4pYgAGtNoj7C4oqxEhZH+6gs4DmWTqHyI+sWHFCXNl6kuUzEuAb6VB/I16dYrmACZRQP9pdADVkr132dwnV+seZhz3e7tMsljbhSLZ2plg6VMHAUk86OPSvrFVxuEOlTUZO/3Tj5RZs2md/JSobh2GygGI9XisTUlKwo7VvyO1oZlXu3A6ee2O1+C15bLlzsJIUuYpH7tKPjABKXSXBoSSkn/EKcxycy1eEKKTZV332t/mA8vnrEsBjpqQAwAcAUHQDejmLFkylCSgPXxGtWdalN5AgeUPhLcyXItltM5DiMarWVChN23cg/MRCrFPcD0/OCcdg2JIrACkxWlFipbkE/6jUTqUbG9YsOPxWjFS1WIKj5aTf3iqpG0Ns9W0wEPT6QnJD3xr7Gwn7H+xfslxksyylCwpTqWWvVRAcDkAN7DjC2VjlJXOmFKfHLXLUxD0bSU7kuNJB570ii4THLlq1JJFnDllAbKAuIanPAWoU1dTWJ3P2PmTC5af8AcXGdSss2YYgIUJxVpCgdKmc+N3Lb3uYAw2DlzSEpC1qVQJCb3JJJYM+5sBteAsLiZTnSTU0d3FqWhvlmPUknSpSQaK0gVFaOajbcRE92JbUXSksstxbp60pIM6YlJ1OvQlklQqHmEMpi1KW8oo/azMAqbplkrVXV7M4s7vtBua4ozAlKCQgC6jU1ppTZPB/8wsRPBmKoVHxKWs3JdmJ46iIn0+La975fwOb/ANF5CcOqiQoJSvQkkDZITrQLnw6SDU3J3gzKJgC5YNipIPmofWPMZKCmSSXCUgG5Z/HVq1L1+QACvD4gy1h6FKvKh4+UE/1OYlsY7YbWWntLiwskN4RVRbbgDz+7RQ5OcTpaiUrIcklN015bfpDPOM4K30khP4jYrPLfTyhLLkU1Pfb5Q7S4VDG1NdkmXmlHwW1XaeehGkFOxcAiu+9fWFkrNAousuqtX2Y+UB5hNAsf0+6wuwoBVekHj00NraVCJ5mpUWGRJM+ciWFNqd1H8KRfzuIsWedm5EvDapClBaXIVqfXxBAofICEfZmchOLSmYApKkEVsL/nWLB2gxmGCFpCSNEtIlsoM7rJNCfCQQS96RPkclJRj9DYe4oOK0rS6gHIvu/VnhetWoBPhDWYNq+phjKQZgZNSSSByeg/PziFWAI+MHl+hj0YNR4bJckdz4BEgBiwNNuhvwgrDykrHw1HOBsRK0s1Rx+tIlw8sg1NFA2e/W1IbJblaErh0eLwAehpGk3BGjOfKN5mLUG4b871943lZgRs/wCQgfegvawUYInf2MYnBmhuOMHDGpNwz+l7xsk8GPnGPJPyaoRLblucjuko0rGmWlLhBL6Qz0sHgOZNSmaogFigcTxo7Qb2VwpmI/8AVSwJeUEp1DmTevEPbaGszJUlZUd6fY84gWJKTpdlP9RtXI1lYbRLCb6UtTdX4j5lz5wjnYQKIYXNaVYQ+ZhXgIhVLi14nIgjkfJXu0k+ZKkvLJB+GgDmjC77ObPR6NFSnZvPmhlzVECuwr/aA/nF67QYYqlhqsp28iPzih5hsQljUExknTqinFBSjZ5isOsKOopLlgxpXhygY4NRUHe+w26w8xknxVTQGnWIZ04cX6Ax3qy8IFQT7FKcqLiu4HSNs4lOtgDc+wgxOIBI015dN+No1xU1IxDkgBIV7hvWsask3K38GuEVB0K5eXLP4SOogj/gywKiGpxqWcvZzU2JYGtqwVh5nefA6gLttR68IyeoyrlqhUccPHIuw2XqTXSaVs5P5C8EieJaCpiOVGvQM4PGHuHwWr8QD3ADsLVNB6QJj8ChTpOv1D8W+H5xH/UxlKpFCg6pFWXmCisHUQ1aNXdoY5MhpZVvMXT+lP6lUPcL2Sw4QFKKyTsSyRzoH5itYBxiAFJSgMlLgD+4m+9d4PJqcc1sgh+kwyU7kHYubpAUAFEUau9i/wB3iuYrFTFPqSm70dvqfWLHMUCiodwR9+0KZ0p0kG7FvL84Rp5KPaPRywclw6EKppVcW+/t4b5rhhLQAmhDVhZNkusBwASATsH3PIXh9n792FG4ZxwIofeLcr90K6POxp1O+6K0vFEnny8r8bQyybIsRPcyZalAFiqyQeBUaA8nhPLvaO+5IlEnCyJQADS0OwupQBUepUSYZqc3pQX2efFNsqGTdhVBeqasHSLpsVu2kPUgJetKkMDEGddk5qwQFFZIo4AoAHJbd6B6ljHSzpQlzQCPEEKTqSQQRcdB+Te0eY5zvdZTHO0uuDhs7LZuGWO8QQRY7F33tHk1etOozUpW/hQdTkAAlTgMkcOLKsw1diny0GWtKwGLu/COJ44DvVBtQB0pHIKKE1INSeI4xZpsizPlcgzdLghR4gXIc7k2bYgV4+0YSlKTuSPlZ77vQH9IHZ0iouTWtNhwYPEQX7P7+8XbSds9mWrdgHiXDbBNSffZnNALH/Agdcx9g/GNhPLAAAeQr9iCaZqkTYlVS425n0+94mweFUogJck2FNq3LCAlTXuILw8/w8GDQErrgJNNlgw2Q4gsNAHNS0U9CTFqyLBTZX/qztadOkID6U7ggluYZvyjn0vGM2zWglHaeeFJaYVabA2NGqAz3hUUr5Rs1J9M6auZGoVFYy7M8YssuSgA/icpp5lRfyhz3kUxlEmcWuwmYQYrub5ZqIKAHsX4Q77yBpixHSUJKmFjnKLtFUzHEBRPByw9qwsxD1Z/g1JG3xMT1FIFxE4lRI9ODfX6xJKlLLbjarGrOH5sPMCNUYx4R3JPliHVqani57cdzAsxaBMWV1aw4nnyg3LUzAs6raVetK+jjzhdO8S1EDiffnCVzlf4HS/xL8kaJylE1+Ih/Kw5D9IfYHErQABa3L6QkQkpL25EfnDzL8ahY0qGnl9C1YXq02uFaN09fI4GYABgnzPCIcNKXMUAhJUolgxaIUzUlQ24g71t+UWjs3ORLlLnzGBDoA2SyQS3FwUj1jyZrYrSLopJWaZrks6XLAQrW3x6aAe7kc4rSU0YDUrdn2pv8wIZ4ntFNM5g2lVClqsSzngd2gWeNVdy7czpJYRmNSiqkuyzCmk/oyUXR0JB6gsY1xMqjiB5SDLvupmuWJKjTYgvXnBcyqbx0ltlaKISbRWsTIqW3B8iId5StGIlFKyNSR4gSzpYeL1udqQrxtK+f5fImAEz1S1hSSxFiPtj0Mehs9WC558Hm5ZelK6HWH7M/v5QBCpUyahLv+FSgKHej1EdI7T45KJkhgCRNSrTyFY5r2RzEIxMkTCBL75KjSxcEHo4A8zHTc6zLAy1CYsBcxNmJcV4OzxPqlO4qTsmWxyuKNs/zUplAsoAmpDUqCfpzMLOz+cFC5qCXCka2FQlabpTyIKj/aDcmJ5M4Y1LrUEyQaSkXI/9xRsDwSH5wB2pwUpJ1yzoLuQmg6gfh8qcuMqklw+xuOEWtjQVkswz/wDVLmH/AGwBsKLJb29I5RmS9M5ZTsskcOKfcmL9g8zSlKnATqACyktrAdiwo9TUefEc4zCaFTVkWKi0X6CP6kuPCFaqO2PPyQlXyA9A0YVRqI8j1qIDIwGPDHoEaaZDdWRTkgUFWLPx40oRAWWt3iQQCCQ4NvOOhoS4DAeu3CJs2RppIOKVWyuZPkC0rC5ndkV8KgSDztFoRLQD8CBz0j2pSMTW/wB0j2jODs/WFXbtmuTJkzLx6ldoiSaxquu8OvgWokq5n0rzPGFWczpktYCDTi1zBkwQOZxsWUNtW3uIi1G+04/8KsGxf3IomIR4yBxccga+zxvhcYwD+vGI5sy4a7h/M0jSUmj/AG0eo0SXyWDK8bqWQ1kKd24phUiYO9UdiPzEE5OjxLJFBLPw8SQw9flAhmaVmhBbby/OJ4r9Vv6KJf4q+ycYjZoimlOzhX390jwz70LHpeNTMJ/CL7xTRKH4TElQD0IN+N6/1cuUPMLiymWUlAUjUFEOx2B23AHu70aqIkvuBw+jQxkTlswLniftzEWbS27iVYtRSqR6csUlSVKXqrqFXN9+fOHcyXrRTqOor+kJ1Tym5DHl+seyM7CT4hTkX8+XqYmzYMzp1dF2m1eKNp+RsJWovTo9R1pEpk2BYOWrZzAc3NE3lgH+Y/T6wGcYVKBNTt+kSrFN98FstVFdHmfYRUs6VM+xBcHpC6fh3Kv5Rfal4ehUtQIIY0Y83F6fpA2PWFsgfAkuS1VH/wDI94pxTapCMyjNOTFSZBZyL25w67Ndnl4hcyYaJlBNTupb6Q/9p9uMDz5yQLsf0jov7H5KVSMTqS+pUsqexSytI8jq9oa5SlF1wefkaxU+yLLOz+hA0qSFkipqBXfiwenKIO1uAVrSEl9dPlF8w+BlpSpOjXUlyzh7NwAs4hHlGUBczvJ0zWlCiEABVeatwAXFLs9LR5voytPyMhrFbkzkPaPLZmHIVqUAtShQ0JSlBLf/AGI8jwiuNHY/2r4RK0yAAEsVswbZNG2Ec5VlI6x7GHKlBX2TSvJ7hIRGQ8RlUBT8vUDQO8NWVMH02AERgQ9oYYXKlr5DjDjD5SkXA4xk8qXRyh8i3JcCozEkpLXdqe8XGUqjV6QPIl0p97RmLlLVLUEKAJpX3F6cHhW7czpfAu7QYwpAQHAHiUeOzPyeo5xHkmcadKFqSlASWJe+omp2NejDiXhFjdQOlWoNdySHoH4GzOOED0oTeGbQuEqOiDEA1BB6bcuUKs2zsyyUJTUpcKJo7+9Bx4QkyrNhKQU6XN35tZoAx+KM1ZUfLpsIxRbdM5JIcYDPla1d4fCSVdKFgPNhDcTCa1ry5RSFFt4Mk4taqFZPnA5Md9Bp8mmLWnWprajcbPSI0rA2IcMeY841m/Eep+cePSLdvgkb5sbZPNA1gVJ0t/aT+bQJMmFKy4+3jbKB4lEn8JpzcR5mY8Tg9YnS25invFf2e/6kNaPUzw1oA1RvLrzimiWxtLKSziCDMDUufzhOVN/mNhiTy84wwLmIJpV61rEc7DhKCLkxGta2dwHs0ahPE03MYEjVKlJIY7ikGBYWxpz6wElOouLc4Y5bIGphW3yDxPnilHcPwybltPZcpbag7DY2goywAVKBNuhPSGpkoOxZrM4bjf8AKE5V4SHcJJ9iWjz4z39F7jsIFVSVlr6QBYW36Pzjq37G1+GaAwHdyy1LgqBIHq/URyIrOhKR+JT+dAPmYtvZvMF4aZLUlRAACFkC6CfF579QIol7VyRZI740jsObYdJKQavMS/QF2PUX5CAMlQESwGAAdJahcUB8wD5pMbz5gRhyon/uOVEvyBPtHuUHvVL1BQSsrUihB0JmapZANi6iqvKJ7T/cl2tRf0Un9pM4FUtALkAqL82Aq9TQ8PN4o+vZvaOxZn2eSuYlM1CVA/AoOCQLhRBCt7Wp5BTmn7OJZLy5hQ22nUPUqf3huPhUOhlhFJNnN5bcKxPo+/KCs3yOdhleNPhJotNUqv0Y0s1GhclajekbIeqfKJwA49Y8YF3NIjBrb3iTvKbxi+znEMlKAH3dukIs6xqiQkpZLkhikktuRUj2840zHEt8JalRwIP23IwtnTQR0oL9dubnqYfDHzYHCB5kx3oPpELROZZrtyjUymd9ooVIBpkWk+sZpggoYu9qeYFfQke8RqAanH2A+vyjbMohaCMKOUR6Ynw5gJ9Gx7I5iamu5jUS3iZSfEabmJe7Dc4ZLJTMjibNJTigLDfnEayS78YIaNAiunjv6/SAUldjXCkDyZbvyidJYcIjYhwOMapdRrD07JWqdE2HkgguaOPd6vyjbuHHOMDgeE9RGSklncDygZTS7CjBvowpZq8Y3UjVuw9z+kalIepcxPhfGW4QqWXi0Nhi5pmSkJ4A9YkViykgIYF6tBknDpSCVM2/3tGsuanUDtYFrk0Z4jeVSb4sq9GlVm87GzEBQU3VqjehaFUpQZngzMZoWtr2T71reF0xDWt8obgjHb1TYrK3d+CbDgmYlI3UPnFkLA0b7+cVbBq/eJ6w9RPEDqE00ZhVpnR8mzErkyApbhMwOG3T4Q9HsUnrB2e9oFYdctSWKgoU/iBBcHg4F+LRRez2LA1gkANqDlqgjj90hn2mwqnKyp2FCWs/0jyncclPoasUX/J0KTniJ8lE5DpYpoq4OplA8aPWGZnAihFo4zkfaVeGJCdKkkuULDh+I3Bh5L/aI9FSEtsUKKSOdXf2j0IPtkGXSyT4Q77ZhP8AoVOfElaD1VqYgBrgExzITOY946N2ux8r/RBRUdc0MjS3is+p6aW3uCaXjmerjHSZRpIPaySZMHGNe85j9PSIVrERKmDaOSspqgLOG1guLbcX+jQJLS5pWJccCS8CpcGoeLsa9iJMj9xOuWA1a/4/WNVo+Z9vsRGpTxOuYCaWcx1NG7kRJRQVt+e/3wj1bVLu7ts0aqVEZMEogOR4TBOGSIGSKwThyYzIuDYMZz8oWFKqm53PHpHsvJl8U+p+kZGRkkNg6o3Vk62Z0+p+keDKFirppap38oyMhaVjXJkYyKYR8SfU/SNUZGsG6PU/SPYyHx7JJu+Tc5Ot7ppzP0icZSrin3+kZGQjL2NxPgim5Oq7p9/pGYfL1jdJ9fpGRkCla5GJ0yfCYJRU3ha5qa8BaodqROcoWoUUkMX32D0pGRkLnFKaDUnQD/old47i5P0gfFYBTCoqfryjIyHxXuQnI/ayCRglahUQxTh1bkRkZBZYoHE2kEIkKAuI9UFF62jIyJPTi2PUnRAmQo7iJ5eHUKuIyMg3FGqbPVS1lhqoCSA5YPdhzYekRKw54iMjIzajdzNFYY8owYNR3FfvhGRkFSB3M0mYI8oDnYRoyMhkFydLlA5w0RmRGRkUolkeCRzjUyIyMjUgEYJJG8E4OU8ZGRkkaf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73050" y="-2408238"/>
            <a:ext cx="6838950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6" name="Picture 6" descr="http://bible-library.com/imgfullsize?id=ag1iaWJsZS1saWJyYXJ5cg8LEgdQaWN0dXJlGPfoTQ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-111125"/>
            <a:ext cx="9147175" cy="713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7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855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www.fspa.org/uploads/content_files/images/final_ycl_logo_en_n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27" y="228600"/>
            <a:ext cx="9205784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61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lafayettevocations.org/wp-content/uploads/CJ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201919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65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65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</TotalTime>
  <Words>10</Words>
  <Application>Microsoft Office PowerPoint</Application>
  <PresentationFormat>On-screen Show (4:3)</PresentationFormat>
  <Paragraphs>2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Days Fr. TJ has been a priest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Dolce, T.J., Rev.</dc:creator>
  <cp:lastModifiedBy>Dolce, T.J., Rev.</cp:lastModifiedBy>
  <cp:revision>27</cp:revision>
  <dcterms:created xsi:type="dcterms:W3CDTF">2014-11-14T17:45:36Z</dcterms:created>
  <dcterms:modified xsi:type="dcterms:W3CDTF">2014-12-05T20:40:36Z</dcterms:modified>
</cp:coreProperties>
</file>