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5" r:id="rId3"/>
    <p:sldId id="261" r:id="rId4"/>
    <p:sldId id="258" r:id="rId5"/>
    <p:sldId id="262" r:id="rId6"/>
    <p:sldId id="264" r:id="rId7"/>
    <p:sldId id="289" r:id="rId8"/>
    <p:sldId id="290" r:id="rId9"/>
    <p:sldId id="291" r:id="rId10"/>
    <p:sldId id="293" r:id="rId11"/>
    <p:sldId id="294" r:id="rId12"/>
    <p:sldId id="269" r:id="rId13"/>
    <p:sldId id="270" r:id="rId14"/>
    <p:sldId id="292" r:id="rId15"/>
    <p:sldId id="295" r:id="rId16"/>
    <p:sldId id="282" r:id="rId17"/>
    <p:sldId id="283" r:id="rId18"/>
    <p:sldId id="284" r:id="rId19"/>
    <p:sldId id="286" r:id="rId20"/>
    <p:sldId id="297" r:id="rId21"/>
    <p:sldId id="296" r:id="rId22"/>
    <p:sldId id="285" r:id="rId23"/>
    <p:sldId id="259" r:id="rId24"/>
    <p:sldId id="268" r:id="rId25"/>
    <p:sldId id="267" r:id="rId26"/>
    <p:sldId id="263" r:id="rId27"/>
    <p:sldId id="281" r:id="rId28"/>
    <p:sldId id="266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FC056E3-AEB6-471F-B168-D6BCDB27A368}">
          <p14:sldIdLst>
            <p14:sldId id="256"/>
            <p14:sldId id="275"/>
            <p14:sldId id="261"/>
            <p14:sldId id="258"/>
            <p14:sldId id="262"/>
            <p14:sldId id="264"/>
            <p14:sldId id="289"/>
            <p14:sldId id="290"/>
            <p14:sldId id="291"/>
            <p14:sldId id="293"/>
            <p14:sldId id="294"/>
            <p14:sldId id="269"/>
            <p14:sldId id="270"/>
            <p14:sldId id="292"/>
            <p14:sldId id="295"/>
            <p14:sldId id="282"/>
            <p14:sldId id="283"/>
            <p14:sldId id="284"/>
            <p14:sldId id="286"/>
            <p14:sldId id="297"/>
            <p14:sldId id="296"/>
            <p14:sldId id="285"/>
          </p14:sldIdLst>
        </p14:section>
        <p14:section name="Untitled Section" id="{B1F3B45C-9F98-4166-A17D-1F8E52EDF026}">
          <p14:sldIdLst>
            <p14:sldId id="259"/>
            <p14:sldId id="268"/>
            <p14:sldId id="267"/>
            <p14:sldId id="263"/>
            <p14:sldId id="281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6CA9FD-655A-4824-9915-C277C906B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43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9A262-35A4-436C-8F31-849C06CD6C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BAC48-6F99-45F2-83F2-0542321A20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00609-2E84-455A-856C-CFF8CB1CB9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FA6C6-AEF1-4569-81DD-766242BA36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0DF04-7571-4D76-B2EE-46D7EF4355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194D8-27D2-45A7-BD84-DDD6F49F7D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7FFB3-00A1-4A81-BBE3-9E7FD4946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F35F6-FBC5-452C-AB29-DC7302F398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0E9A0-5179-445C-88E8-4B804CA13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2DA66-2A6F-439B-A9B6-67D0B84EE7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E4D9A-325C-4573-90AB-63C7C5D38A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99AD93F-D87A-443E-8749-E45BFD3A726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&amp;esrc=s&amp;frm=1&amp;source=images&amp;cd=&amp;cad=rja&amp;uact=8&amp;docid=v0bg7gjb0u-EnM&amp;tbnid=bUnTTs38BMt2MM:&amp;ved=0CAUQjRw&amp;url=http://bustedcoverage.com/2014/07/10/chandler-parsons-signed-mavs-contract-at-club-with-cuban/&amp;ei=KnvRU56tFYfP8AGe9ICwAQ&amp;bvm=bv.71667212,d.aWw&amp;psig=AFQjCNGk_g5fm_PGJIYOS3lfU9qUypHc5Q&amp;ust=1406323872030722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uact=8&amp;docid=8UVBiWovSUOSoM&amp;tbnid=AljCpEoRX2fUiM:&amp;ved=0CAUQjRw&amp;url=http://ink361.com/app/users/ig-326898248/wallpapersnba/photos&amp;ei=tH3RU_evPKb28AGoxoCIDQ&amp;bvm=bv.71667212,d.aWw&amp;psig=AFQjCNGNj7X_j55BglES3Na40zZVkpo3qA&amp;ust=1406324475793572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&amp;esrc=s&amp;frm=1&amp;source=images&amp;cd=&amp;cad=rja&amp;uact=8&amp;docid=WKS4IPK1cFpjaM&amp;tbnid=cNgl5JYvopdghM:&amp;ved=0CAUQjRw&amp;url=http://rosamystica13.com/saints.html&amp;ei=c4LRU9iSCabH8AG-voCIAg&amp;bvm=bv.71667212,d.aWw&amp;psig=AFQjCNEdSOOFDauLepDZsC4w4I1qEeqRfw&amp;ust=1406325668747442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com/url?sa=i&amp;rct=j&amp;q=&amp;esrc=s&amp;frm=1&amp;source=images&amp;cd=&amp;cad=rja&amp;uact=8&amp;docid=zFLIGlqoNClryM&amp;tbnid=AAjLVeIbqMGAhM:&amp;ved=0CAUQjRw&amp;url=http://nancyleemoran.highwire.com/product/smiling-jesus-limited-500-edition-14x7-print-moran-gray-mat&amp;ei=kobRU7PEFqT-8AGf9IGoAg&amp;bvm=bv.71667212,d.aWw&amp;psig=AFQjCNGQoPggKUUwNBJ-wpMTYweBlbIN_Q&amp;ust=140632678079192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frm=1&amp;source=images&amp;cd=&amp;cad=rja&amp;uact=8&amp;docid=iNtqAeFf6TPrtM&amp;tbnid=e6jG64dm94vMrM:&amp;ved=0CAUQjRw&amp;url=http%3A%2F%2Fwww.sodahead.com%2Funited-states%2Fare-hate-crimes-against-muslims-on-the-rise-in-america%2Fquestion-1173247%2F%3Fpage%3D5&amp;ei=8bTSU6GiF8i98QH2rYHYCw&amp;bvm=bv.71778758,d.b2U&amp;psig=AFQjCNEM9lTsbRAD0Qakyiz751pBYYmxcg&amp;ust=140640420239737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552450"/>
            <a:ext cx="7670800" cy="575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571500"/>
            <a:ext cx="76708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93700"/>
            <a:ext cx="8128000" cy="607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93700"/>
            <a:ext cx="8128000" cy="607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2" name="Picture 8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552450"/>
            <a:ext cx="7670800" cy="575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447800"/>
            <a:ext cx="6781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How do people respond to God’s invitation?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0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Pharaoh?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13" descr="the-children-of-israel-cross-red-s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118987"/>
            <a:ext cx="4953000" cy="5733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362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Israelites?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5" descr="goldencalf_filippi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296400" cy="5294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9669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coedbc.files.wordpress.com/2014/07/bsmp4luiiaanoi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7" y="0"/>
            <a:ext cx="5149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14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scontent-a.cdninstagram.com/hphotos-xap1/t51.2885-15/924027_323050444517874_1872823160_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87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AutoShape 5" descr="9k="/>
          <p:cNvSpPr>
            <a:spLocks noChangeAspect="1" noChangeArrowheads="1"/>
          </p:cNvSpPr>
          <p:nvPr/>
        </p:nvSpPr>
        <p:spPr bwMode="auto">
          <a:xfrm>
            <a:off x="3576638" y="2281238"/>
            <a:ext cx="1990725" cy="229552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6631" name="AutoShape 7" descr="9k="/>
          <p:cNvSpPr>
            <a:spLocks noChangeAspect="1" noChangeArrowheads="1"/>
          </p:cNvSpPr>
          <p:nvPr/>
        </p:nvSpPr>
        <p:spPr bwMode="auto">
          <a:xfrm>
            <a:off x="3576638" y="2281238"/>
            <a:ext cx="1990725" cy="229552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6633" name="AutoShape 9" descr="9k="/>
          <p:cNvSpPr>
            <a:spLocks noChangeAspect="1" noChangeArrowheads="1"/>
          </p:cNvSpPr>
          <p:nvPr/>
        </p:nvSpPr>
        <p:spPr bwMode="auto">
          <a:xfrm>
            <a:off x="3576638" y="2281238"/>
            <a:ext cx="1990725" cy="229552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6635" name="AutoShape 11" descr="9k="/>
          <p:cNvSpPr>
            <a:spLocks noChangeAspect="1" noChangeArrowheads="1"/>
          </p:cNvSpPr>
          <p:nvPr/>
        </p:nvSpPr>
        <p:spPr bwMode="auto">
          <a:xfrm>
            <a:off x="3576638" y="2281238"/>
            <a:ext cx="1990725" cy="2295525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Mary?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5" descr="mary_gabri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8272" y="1143000"/>
            <a:ext cx="4671303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Saints?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5058" name="Picture 2" descr="http://rosamystica13.com/uploads/3/3/7/9/3379288/3407509_ori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160" y="1143001"/>
            <a:ext cx="574561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Jesus?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0178" name="Picture 2" descr="http://product-images.highwire.com/92301/11132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58" y="1143000"/>
            <a:ext cx="6763417" cy="571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42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9762"/>
          </a:xfrm>
        </p:spPr>
        <p:txBody>
          <a:bodyPr/>
          <a:lstStyle/>
          <a:p>
            <a:r>
              <a:rPr lang="en-US" sz="9600" dirty="0" smtClean="0">
                <a:solidFill>
                  <a:schemeClr val="bg1"/>
                </a:solidFill>
              </a:rPr>
              <a:t>My</a:t>
            </a:r>
            <a:br>
              <a:rPr lang="en-US" sz="9600" dirty="0" smtClean="0">
                <a:solidFill>
                  <a:schemeClr val="bg1"/>
                </a:solidFill>
              </a:rPr>
            </a:br>
            <a:r>
              <a:rPr lang="en-US" sz="9600" dirty="0" smtClean="0">
                <a:solidFill>
                  <a:schemeClr val="bg1"/>
                </a:solidFill>
              </a:rPr>
              <a:t>Story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54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TJ super 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5563"/>
            <a:ext cx="8686800" cy="6867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992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-2057400" y="20638"/>
          <a:ext cx="8915400" cy="688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Acrobat Document" r:id="rId3" imgW="7543800" imgH="5829300" progId="AcroExch.Document.7">
                  <p:embed/>
                </p:oleObj>
              </mc:Choice>
              <mc:Fallback>
                <p:oleObj name="Acrobat Document" r:id="rId3" imgW="7543800" imgH="58293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57400" y="20638"/>
                        <a:ext cx="8915400" cy="688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5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ltar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4325"/>
            <a:ext cx="9144000" cy="6229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13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780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E:\Ordination\Herald pic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405"/>
            <a:ext cx="9144000" cy="612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084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tjdolce\AppData\Local\Microsoft\Windows\Temporary Internet Files\Content.Outlook\00BY2OM1\IMG_20140721_1637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0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2" name="Picture 4" descr="cardinal laying han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3175"/>
            <a:ext cx="9601200" cy="6964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08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3" name="Picture 9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600" y="552450"/>
            <a:ext cx="7670800" cy="575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71450"/>
            <a:ext cx="9601200" cy="72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images.sodahead.com/profiles/0/0/2/1/2/6/6/3/1/In-happier-days-they-serve-our-Jesus-Christ-29148274474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9448798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9762"/>
          </a:xfrm>
        </p:spPr>
        <p:txBody>
          <a:bodyPr/>
          <a:lstStyle/>
          <a:p>
            <a:r>
              <a:rPr lang="en-US" sz="9600" dirty="0" smtClean="0">
                <a:solidFill>
                  <a:schemeClr val="bg1"/>
                </a:solidFill>
              </a:rPr>
              <a:t>Questions?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4211</TotalTime>
  <Words>22</Words>
  <Application>Microsoft Office PowerPoint</Application>
  <PresentationFormat>On-screen Show (4:3)</PresentationFormat>
  <Paragraphs>8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Default Design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Pharaoh?</vt:lpstr>
      <vt:lpstr>Israelites?</vt:lpstr>
      <vt:lpstr>PowerPoint Presentation</vt:lpstr>
      <vt:lpstr>PowerPoint Presentation</vt:lpstr>
      <vt:lpstr>Mary?</vt:lpstr>
      <vt:lpstr>The Saints?</vt:lpstr>
      <vt:lpstr>Jesus?</vt:lpstr>
      <vt:lpstr>My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St. Martha's Catholic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Fr.TJ</dc:creator>
  <cp:lastModifiedBy>Dolce, T.J., Rev.</cp:lastModifiedBy>
  <cp:revision>32</cp:revision>
  <dcterms:created xsi:type="dcterms:W3CDTF">2010-07-21T20:49:31Z</dcterms:created>
  <dcterms:modified xsi:type="dcterms:W3CDTF">2014-07-25T19:51:13Z</dcterms:modified>
</cp:coreProperties>
</file>