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77" r:id="rId3"/>
    <p:sldId id="270" r:id="rId4"/>
    <p:sldId id="278" r:id="rId5"/>
    <p:sldId id="262" r:id="rId6"/>
    <p:sldId id="261" r:id="rId7"/>
    <p:sldId id="259" r:id="rId8"/>
    <p:sldId id="271" r:id="rId9"/>
    <p:sldId id="279" r:id="rId10"/>
    <p:sldId id="258" r:id="rId11"/>
    <p:sldId id="280" r:id="rId12"/>
    <p:sldId id="272" r:id="rId13"/>
    <p:sldId id="281" r:id="rId14"/>
    <p:sldId id="284" r:id="rId15"/>
    <p:sldId id="282" r:id="rId16"/>
    <p:sldId id="283" r:id="rId17"/>
    <p:sldId id="290" r:id="rId18"/>
    <p:sldId id="276" r:id="rId19"/>
    <p:sldId id="294" r:id="rId20"/>
    <p:sldId id="273" r:id="rId21"/>
    <p:sldId id="288" r:id="rId22"/>
    <p:sldId id="274" r:id="rId23"/>
    <p:sldId id="275" r:id="rId24"/>
    <p:sldId id="287" r:id="rId25"/>
    <p:sldId id="289" r:id="rId26"/>
    <p:sldId id="285" r:id="rId27"/>
    <p:sldId id="286" r:id="rId28"/>
    <p:sldId id="263" r:id="rId29"/>
    <p:sldId id="291" r:id="rId30"/>
    <p:sldId id="292" r:id="rId31"/>
    <p:sldId id="269" r:id="rId32"/>
    <p:sldId id="293" r:id="rId33"/>
    <p:sldId id="264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4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04EC551-2F7B-417B-91FD-82EFC75F0C1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E86415-AE86-4532-9B65-3B03E9F6AD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3D3AEE-E7F9-458F-8AB3-58D2793E423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722B0C-4A09-4D7E-A184-91FB0FD71EE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AAD8E7-B350-4705-822E-320CB7E073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C94FB9-73C3-4BFD-9F84-69174EC8F79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F5BDF4-8455-474D-BC41-C964835C47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9F9429-894F-441D-807E-6B82521044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A64BF0-F4EA-4115-A11D-AC305E61CE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8B2D0D-9DD0-4FC1-97F6-99586408805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C03C70-9060-4579-BFE2-78FBC5D12C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227C98-FFA5-468B-BBA7-4904F94FFF1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B9D193D-B522-45BD-BA24-75BD9C2C061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AYC%20talk\JJ%20Watt%20incredible%20play..wmv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AYC%20talk\AVI%20files\Blake%20Griffin%20DUNKS%20ON%20Spencer%20Hawes%20&amp;%20DeAndre%20Jordan%20FOLLOWS%20UP.avi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AYC%20talk\AVI%20files\Seven-Year-Old%20Jack%20Hoffman%20Runs%20For%20Touchdown.avi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AYC%20talk\AVI%20files\Jason%20McElwain%20Story%20Better%20Quality.avi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AYC%20talk\Sara%20Tucholsky%20Home%20Run_ESPY%20Sportsmanship%20Moment.wmv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AYC%20talk\Try%20to%20Watch%20Without%20Crying.....wmv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.cdn.turner.com/si/multimedia/photo_gallery/1009/nfl.pinnacle.moments/images/roger-staubach-drew-pearson-hail-mar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4800"/>
            <a:ext cx="9144000" cy="61911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C:\Documents and Settings\TJD\My Documents\My Pictures\JV Basketball pictu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-322591"/>
            <a:ext cx="5181600" cy="75054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1" descr="C:\Documents and Settings\TJD\My Documents\My Pictures\Archbishop's cu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71" name="Picture 15" descr="C:\Documents and Settings\TJD\My Documents\My Pictures\Cergy Cup 20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7" name="Picture 15" descr="C:\Documents and Settings\TJD\My Documents\My Pictures\Herald Artic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00" name="Picture 16" descr="C:\Documents and Settings\TJD\My Documents\My Pictures\shepherds cup 2012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28738" y="-520700"/>
            <a:ext cx="11801476" cy="79009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C:\Documents and Settings\TJD\My Documents\My Pictures\Front page pic 0406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TJD\My Documents\My Pictures\Biggio and Fr To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2444" y="609600"/>
            <a:ext cx="9256444" cy="55720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1" name="Picture 15" descr="C:\Documents and Settings\TJD\My Documents\My Pictures\with James Hard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0"/>
            <a:ext cx="8772525" cy="86772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www.yahoofantasyfootballrankings.com/wp-content/uploads/2013/01/Bengals-vs-Texans-Preview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3400"/>
            <a:ext cx="9181168" cy="579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514600" y="-184666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JJ Watt play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JJ Watt incredible play.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152400"/>
            <a:ext cx="9144000" cy="6705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cdn.gunaxin.com/wp-content/uploads/2009/09/dumb_athletes_artic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38200"/>
            <a:ext cx="9219215" cy="37357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www.aarontheartist.com/wp-content/uploads/2011/06/US_Athletes_mone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762000"/>
            <a:ext cx="8580870" cy="5562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assets.nydailynews.com/polopoly_fs/1.946521!/img/httpImage/image.jpg_gen/derivatives/landscape_635/alg-serena-williams2-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256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www.trbimg.com/img-4fac3b8b/turbine/sns-nuggets-chris-birdman-andersen-targeted-in-001/600/600x39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10800" cy="67901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www.mun2.tv/sites/mundos/files/slideshows/slide-mckayla-marone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0" y="0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Back to back dunks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Blake Griffin DUNKS ON Spencer Hawes &amp; DeAndre Jordan FOLLOWS UP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1143000"/>
            <a:ext cx="9220200" cy="5186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blog.heatspring.com/wp-content/uploads/2011/11/David-Vs-Goliath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-35692"/>
            <a:ext cx="7696200" cy="68936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1" name="Picture 5" descr="Peter-deni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2488" y="0"/>
            <a:ext cx="489902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457200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7 year old cancer patient</a:t>
            </a:r>
          </a:p>
        </p:txBody>
      </p:sp>
      <p:pic>
        <p:nvPicPr>
          <p:cNvPr id="5" name="Seven-Year-Old Jack Hoffman Runs For Touchdown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-59267" y="1371600"/>
            <a:ext cx="9203267" cy="51768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24200" y="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Story of J-Mac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Jason McElwain Story Better Quality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28600" y="457200"/>
            <a:ext cx="8382000" cy="6286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g.ibtimes.com/www/data/images/full/2012/07/28/291354-london-olympics-opening-ceremony-20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9600"/>
            <a:ext cx="9337644" cy="579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m.theepochtimes.com/n2/images/stories/large/2012/07/31/1Franklnn1495505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0668" cy="632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fc08.deviantart.net/fs71/f/2010/297/4/9/lebron_james_chalk_wallpaper_by_rhurst-d31f5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15498" cy="647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urbanchristiannews.com/ucn/justin-rose-wins-US-OP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38200"/>
            <a:ext cx="9231920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33600" y="0"/>
            <a:ext cx="441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Softball game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Sara Tucholsky Home Run_ESPY Sportsmanship Moment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54000" y="533400"/>
            <a:ext cx="8356600" cy="6267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4" descr="http://www.addictinginfo.org/wp-content/uploads/2012/01/golden-ru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0040"/>
            <a:ext cx="8458200" cy="68379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www.marysrosaries.com/collaboration/images/9/93/Simon_of_Cyrene_helps_Jesus_carry_His_cross_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0"/>
            <a:ext cx="616515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819400" y="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Derek Redmond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Try to Watch Without Crying....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57200" y="571500"/>
            <a:ext cx="8382000" cy="6286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www.prayers-for-special-help.com/images/footprints-ar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-73533"/>
            <a:ext cx="8610600" cy="69315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1348</TotalTime>
  <Words>19</Words>
  <Application>Microsoft Office PowerPoint</Application>
  <PresentationFormat>On-screen Show (4:3)</PresentationFormat>
  <Paragraphs>6</Paragraphs>
  <Slides>33</Slides>
  <Notes>0</Notes>
  <HiddenSlides>0</HiddenSlides>
  <MMClips>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St. Martha's Catholic Church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Fr.TJ</dc:creator>
  <cp:lastModifiedBy>TJD</cp:lastModifiedBy>
  <cp:revision>47</cp:revision>
  <dcterms:created xsi:type="dcterms:W3CDTF">2010-07-21T20:49:31Z</dcterms:created>
  <dcterms:modified xsi:type="dcterms:W3CDTF">2013-06-29T15:38:15Z</dcterms:modified>
</cp:coreProperties>
</file>