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1" r:id="rId4"/>
    <p:sldId id="263" r:id="rId5"/>
    <p:sldId id="262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7D7BC5-643A-4AF5-A347-FCDD14B42D1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2DA42-0DB0-4140-8B51-E642D59EDB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FD192-20EA-4ED9-ACB0-E830618A97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966E5-2A6B-4C36-9408-AE3948F774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18E2-197D-4A9F-B0D5-807E97853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130A6-49CF-4085-A5E1-CB6101ADF1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94B47-C71B-4430-89CF-BA4C89D44B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88EB6-5830-49E7-BC83-7DBF039DD3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E7934-E708-4E1A-8A16-0996410796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86422-05F2-4B5E-B953-86AD44734A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EE132-58D9-435E-9875-688E763BB6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87D9D3-2CC8-4B8D-8655-143C5C1BEF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436A941-E0D9-48B7-908A-99CC680FB12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39200" cy="588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0"/>
            <a:ext cx="5029200" cy="670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78445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9" y="1"/>
            <a:ext cx="870857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Default Design</vt:lpstr>
      <vt:lpstr>Slide 1</vt:lpstr>
      <vt:lpstr>Slide 2</vt:lpstr>
      <vt:lpstr>Slide 3</vt:lpstr>
      <vt:lpstr>Slide 4</vt:lpstr>
      <vt:lpstr>Slide 5</vt:lpstr>
    </vt:vector>
  </TitlesOfParts>
  <Company>St. Martha's Catholic Church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Fr.TJ</dc:creator>
  <cp:lastModifiedBy>TJD</cp:lastModifiedBy>
  <cp:revision>14</cp:revision>
  <dcterms:created xsi:type="dcterms:W3CDTF">2010-07-21T20:49:31Z</dcterms:created>
  <dcterms:modified xsi:type="dcterms:W3CDTF">2012-07-23T15:09:49Z</dcterms:modified>
</cp:coreProperties>
</file>